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60" r:id="rId7"/>
  </p:sldMasterIdLst>
  <p:notesMasterIdLst>
    <p:notesMasterId r:id="rId18"/>
  </p:notesMasterIdLst>
  <p:handoutMasterIdLst>
    <p:handoutMasterId r:id="rId19"/>
  </p:handoutMasterIdLst>
  <p:sldIdLst>
    <p:sldId id="260" r:id="rId8"/>
    <p:sldId id="305" r:id="rId9"/>
    <p:sldId id="307" r:id="rId10"/>
    <p:sldId id="309" r:id="rId11"/>
    <p:sldId id="311" r:id="rId12"/>
    <p:sldId id="306" r:id="rId13"/>
    <p:sldId id="308" r:id="rId14"/>
    <p:sldId id="312" r:id="rId15"/>
    <p:sldId id="310" r:id="rId16"/>
    <p:sldId id="313" r:id="rId17"/>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1E67729C-46DD-0F4C-853E-22A36C8655B2}">
          <p14:sldIdLst>
            <p14:sldId id="260"/>
          </p14:sldIdLst>
        </p14:section>
        <p14:section name="Vervolgpagina's tekst" id="{BAB192C0-B5A9-8F44-AA77-22402B6C39DC}">
          <p14:sldIdLst>
            <p14:sldId id="305"/>
            <p14:sldId id="307"/>
            <p14:sldId id="309"/>
            <p14:sldId id="311"/>
            <p14:sldId id="306"/>
            <p14:sldId id="308"/>
            <p14:sldId id="312"/>
          </p14:sldIdLst>
        </p14:section>
        <p14:section name="Vervolgpagina zonder tekst" id="{42AE13AA-9CED-FA4B-B192-6586D68C9B69}">
          <p14:sldIdLst>
            <p14:sldId id="31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92C"/>
    <a:srgbClr val="FC4E07"/>
    <a:srgbClr val="381A2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EEA5B-F6CB-4ABF-9EF4-37749085B8A4}" v="35" dt="2019-04-10T09:37:49.8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8081" autoAdjust="0"/>
  </p:normalViewPr>
  <p:slideViewPr>
    <p:cSldViewPr snapToGrid="0" snapToObjects="1">
      <p:cViewPr varScale="1">
        <p:scale>
          <a:sx n="58" d="100"/>
          <a:sy n="58" d="100"/>
        </p:scale>
        <p:origin x="206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Ravenstein" userId="e409f713-6761-45e0-8a9a-982b9c8a9680" providerId="ADAL" clId="{3EFEE854-E159-4E45-BD86-CF372D252A8A}"/>
    <pc:docChg chg="undo custSel addSld modSld sldOrd">
      <pc:chgData name="José Ravenstein" userId="e409f713-6761-45e0-8a9a-982b9c8a9680" providerId="ADAL" clId="{3EFEE854-E159-4E45-BD86-CF372D252A8A}" dt="2019-04-09T12:37:33.821" v="2710" actId="20577"/>
      <pc:docMkLst>
        <pc:docMk/>
      </pc:docMkLst>
      <pc:sldChg chg="modSp modNotesTx">
        <pc:chgData name="José Ravenstein" userId="e409f713-6761-45e0-8a9a-982b9c8a9680" providerId="ADAL" clId="{3EFEE854-E159-4E45-BD86-CF372D252A8A}" dt="2019-04-09T11:38:50.227" v="2438" actId="20577"/>
        <pc:sldMkLst>
          <pc:docMk/>
          <pc:sldMk cId="592841389" sldId="260"/>
        </pc:sldMkLst>
        <pc:spChg chg="mod">
          <ac:chgData name="José Ravenstein" userId="e409f713-6761-45e0-8a9a-982b9c8a9680" providerId="ADAL" clId="{3EFEE854-E159-4E45-BD86-CF372D252A8A}" dt="2019-04-09T09:32:01.805" v="137" actId="20577"/>
          <ac:spMkLst>
            <pc:docMk/>
            <pc:sldMk cId="592841389" sldId="260"/>
            <ac:spMk id="5" creationId="{00000000-0000-0000-0000-000000000000}"/>
          </ac:spMkLst>
        </pc:spChg>
      </pc:sldChg>
      <pc:sldChg chg="modSp modNotesTx">
        <pc:chgData name="José Ravenstein" userId="e409f713-6761-45e0-8a9a-982b9c8a9680" providerId="ADAL" clId="{3EFEE854-E159-4E45-BD86-CF372D252A8A}" dt="2019-04-09T11:39:11.288" v="2485" actId="20577"/>
        <pc:sldMkLst>
          <pc:docMk/>
          <pc:sldMk cId="1574899062" sldId="305"/>
        </pc:sldMkLst>
        <pc:spChg chg="mod">
          <ac:chgData name="José Ravenstein" userId="e409f713-6761-45e0-8a9a-982b9c8a9680" providerId="ADAL" clId="{3EFEE854-E159-4E45-BD86-CF372D252A8A}" dt="2019-04-09T09:33:06.474" v="189" actId="20577"/>
          <ac:spMkLst>
            <pc:docMk/>
            <pc:sldMk cId="1574899062" sldId="305"/>
            <ac:spMk id="5" creationId="{00000000-0000-0000-0000-000000000000}"/>
          </ac:spMkLst>
        </pc:spChg>
        <pc:spChg chg="mod">
          <ac:chgData name="José Ravenstein" userId="e409f713-6761-45e0-8a9a-982b9c8a9680" providerId="ADAL" clId="{3EFEE854-E159-4E45-BD86-CF372D252A8A}" dt="2019-04-09T11:07:14.238" v="843" actId="20577"/>
          <ac:spMkLst>
            <pc:docMk/>
            <pc:sldMk cId="1574899062" sldId="305"/>
            <ac:spMk id="7" creationId="{00000000-0000-0000-0000-000000000000}"/>
          </ac:spMkLst>
        </pc:spChg>
      </pc:sldChg>
      <pc:sldChg chg="modSp add">
        <pc:chgData name="José Ravenstein" userId="e409f713-6761-45e0-8a9a-982b9c8a9680" providerId="ADAL" clId="{3EFEE854-E159-4E45-BD86-CF372D252A8A}" dt="2019-04-09T12:37:15.964" v="2699" actId="5793"/>
        <pc:sldMkLst>
          <pc:docMk/>
          <pc:sldMk cId="3040095377" sldId="306"/>
        </pc:sldMkLst>
        <pc:spChg chg="mod">
          <ac:chgData name="José Ravenstein" userId="e409f713-6761-45e0-8a9a-982b9c8a9680" providerId="ADAL" clId="{3EFEE854-E159-4E45-BD86-CF372D252A8A}" dt="2019-04-09T09:35:25.505" v="308" actId="20577"/>
          <ac:spMkLst>
            <pc:docMk/>
            <pc:sldMk cId="3040095377" sldId="306"/>
            <ac:spMk id="5" creationId="{00000000-0000-0000-0000-000000000000}"/>
          </ac:spMkLst>
        </pc:spChg>
        <pc:spChg chg="mod">
          <ac:chgData name="José Ravenstein" userId="e409f713-6761-45e0-8a9a-982b9c8a9680" providerId="ADAL" clId="{3EFEE854-E159-4E45-BD86-CF372D252A8A}" dt="2019-04-09T12:37:15.964" v="2699" actId="5793"/>
          <ac:spMkLst>
            <pc:docMk/>
            <pc:sldMk cId="3040095377" sldId="306"/>
            <ac:spMk id="7" creationId="{00000000-0000-0000-0000-000000000000}"/>
          </ac:spMkLst>
        </pc:spChg>
      </pc:sldChg>
      <pc:sldChg chg="modSp add ord modNotesTx">
        <pc:chgData name="José Ravenstein" userId="e409f713-6761-45e0-8a9a-982b9c8a9680" providerId="ADAL" clId="{3EFEE854-E159-4E45-BD86-CF372D252A8A}" dt="2019-04-09T11:42:01.931" v="2630" actId="20577"/>
        <pc:sldMkLst>
          <pc:docMk/>
          <pc:sldMk cId="828800415" sldId="307"/>
        </pc:sldMkLst>
        <pc:spChg chg="mod">
          <ac:chgData name="José Ravenstein" userId="e409f713-6761-45e0-8a9a-982b9c8a9680" providerId="ADAL" clId="{3EFEE854-E159-4E45-BD86-CF372D252A8A}" dt="2019-04-09T10:16:23.268" v="639" actId="20577"/>
          <ac:spMkLst>
            <pc:docMk/>
            <pc:sldMk cId="828800415" sldId="307"/>
            <ac:spMk id="5" creationId="{00000000-0000-0000-0000-000000000000}"/>
          </ac:spMkLst>
        </pc:spChg>
        <pc:spChg chg="mod">
          <ac:chgData name="José Ravenstein" userId="e409f713-6761-45e0-8a9a-982b9c8a9680" providerId="ADAL" clId="{3EFEE854-E159-4E45-BD86-CF372D252A8A}" dt="2019-04-09T11:40:48.834" v="2507" actId="20577"/>
          <ac:spMkLst>
            <pc:docMk/>
            <pc:sldMk cId="828800415" sldId="307"/>
            <ac:spMk id="7" creationId="{00000000-0000-0000-0000-000000000000}"/>
          </ac:spMkLst>
        </pc:spChg>
      </pc:sldChg>
      <pc:sldChg chg="modSp add">
        <pc:chgData name="José Ravenstein" userId="e409f713-6761-45e0-8a9a-982b9c8a9680" providerId="ADAL" clId="{3EFEE854-E159-4E45-BD86-CF372D252A8A}" dt="2019-04-09T12:37:33.821" v="2710" actId="20577"/>
        <pc:sldMkLst>
          <pc:docMk/>
          <pc:sldMk cId="3610817726" sldId="308"/>
        </pc:sldMkLst>
        <pc:spChg chg="mod">
          <ac:chgData name="José Ravenstein" userId="e409f713-6761-45e0-8a9a-982b9c8a9680" providerId="ADAL" clId="{3EFEE854-E159-4E45-BD86-CF372D252A8A}" dt="2019-04-09T11:35:19.942" v="1999" actId="20577"/>
          <ac:spMkLst>
            <pc:docMk/>
            <pc:sldMk cId="3610817726" sldId="308"/>
            <ac:spMk id="5" creationId="{00000000-0000-0000-0000-000000000000}"/>
          </ac:spMkLst>
        </pc:spChg>
        <pc:spChg chg="mod">
          <ac:chgData name="José Ravenstein" userId="e409f713-6761-45e0-8a9a-982b9c8a9680" providerId="ADAL" clId="{3EFEE854-E159-4E45-BD86-CF372D252A8A}" dt="2019-04-09T12:37:33.821" v="2710" actId="20577"/>
          <ac:spMkLst>
            <pc:docMk/>
            <pc:sldMk cId="3610817726" sldId="308"/>
            <ac:spMk id="7" creationId="{00000000-0000-0000-0000-000000000000}"/>
          </ac:spMkLst>
        </pc:spChg>
      </pc:sldChg>
      <pc:sldChg chg="modSp add ord">
        <pc:chgData name="José Ravenstein" userId="e409f713-6761-45e0-8a9a-982b9c8a9680" providerId="ADAL" clId="{3EFEE854-E159-4E45-BD86-CF372D252A8A}" dt="2019-04-09T12:37:07.143" v="2694" actId="20577"/>
        <pc:sldMkLst>
          <pc:docMk/>
          <pc:sldMk cId="975605630" sldId="309"/>
        </pc:sldMkLst>
        <pc:spChg chg="mod">
          <ac:chgData name="José Ravenstein" userId="e409f713-6761-45e0-8a9a-982b9c8a9680" providerId="ADAL" clId="{3EFEE854-E159-4E45-BD86-CF372D252A8A}" dt="2019-04-09T11:18:52.333" v="1331" actId="20577"/>
          <ac:spMkLst>
            <pc:docMk/>
            <pc:sldMk cId="975605630" sldId="309"/>
            <ac:spMk id="5" creationId="{00000000-0000-0000-0000-000000000000}"/>
          </ac:spMkLst>
        </pc:spChg>
        <pc:spChg chg="mod">
          <ac:chgData name="José Ravenstein" userId="e409f713-6761-45e0-8a9a-982b9c8a9680" providerId="ADAL" clId="{3EFEE854-E159-4E45-BD86-CF372D252A8A}" dt="2019-04-09T12:37:07.143" v="2694" actId="20577"/>
          <ac:spMkLst>
            <pc:docMk/>
            <pc:sldMk cId="975605630" sldId="309"/>
            <ac:spMk id="7" creationId="{00000000-0000-0000-0000-000000000000}"/>
          </ac:spMkLst>
        </pc:spChg>
      </pc:sldChg>
      <pc:sldChg chg="modSp add ord">
        <pc:chgData name="José Ravenstein" userId="e409f713-6761-45e0-8a9a-982b9c8a9680" providerId="ADAL" clId="{3EFEE854-E159-4E45-BD86-CF372D252A8A}" dt="2019-04-09T11:36:45.677" v="2114" actId="20577"/>
        <pc:sldMkLst>
          <pc:docMk/>
          <pc:sldMk cId="2189970040" sldId="310"/>
        </pc:sldMkLst>
        <pc:spChg chg="mod">
          <ac:chgData name="José Ravenstein" userId="e409f713-6761-45e0-8a9a-982b9c8a9680" providerId="ADAL" clId="{3EFEE854-E159-4E45-BD86-CF372D252A8A}" dt="2019-04-09T11:19:16.913" v="1362" actId="20577"/>
          <ac:spMkLst>
            <pc:docMk/>
            <pc:sldMk cId="2189970040" sldId="310"/>
            <ac:spMk id="5" creationId="{00000000-0000-0000-0000-000000000000}"/>
          </ac:spMkLst>
        </pc:spChg>
        <pc:spChg chg="mod">
          <ac:chgData name="José Ravenstein" userId="e409f713-6761-45e0-8a9a-982b9c8a9680" providerId="ADAL" clId="{3EFEE854-E159-4E45-BD86-CF372D252A8A}" dt="2019-04-09T11:36:45.677" v="2114" actId="20577"/>
          <ac:spMkLst>
            <pc:docMk/>
            <pc:sldMk cId="2189970040" sldId="310"/>
            <ac:spMk id="7" creationId="{00000000-0000-0000-0000-000000000000}"/>
          </ac:spMkLst>
        </pc:spChg>
      </pc:sldChg>
    </pc:docChg>
  </pc:docChgLst>
  <pc:docChgLst>
    <pc:chgData name="José Ravenstein" userId="e409f713-6761-45e0-8a9a-982b9c8a9680" providerId="ADAL" clId="{57DEEA5B-F6CB-4ABF-9EF4-37749085B8A4}"/>
    <pc:docChg chg="undo custSel addSld modSld sldOrd">
      <pc:chgData name="José Ravenstein" userId="e409f713-6761-45e0-8a9a-982b9c8a9680" providerId="ADAL" clId="{57DEEA5B-F6CB-4ABF-9EF4-37749085B8A4}" dt="2019-04-10T09:39:23.496" v="2643" actId="20577"/>
      <pc:docMkLst>
        <pc:docMk/>
      </pc:docMkLst>
      <pc:sldChg chg="modNotesTx">
        <pc:chgData name="José Ravenstein" userId="e409f713-6761-45e0-8a9a-982b9c8a9680" providerId="ADAL" clId="{57DEEA5B-F6CB-4ABF-9EF4-37749085B8A4}" dt="2019-04-10T08:36:03.728" v="937" actId="20577"/>
        <pc:sldMkLst>
          <pc:docMk/>
          <pc:sldMk cId="592841389" sldId="260"/>
        </pc:sldMkLst>
      </pc:sldChg>
      <pc:sldChg chg="modSp modNotesTx">
        <pc:chgData name="José Ravenstein" userId="e409f713-6761-45e0-8a9a-982b9c8a9680" providerId="ADAL" clId="{57DEEA5B-F6CB-4ABF-9EF4-37749085B8A4}" dt="2019-04-10T09:39:23.496" v="2643" actId="20577"/>
        <pc:sldMkLst>
          <pc:docMk/>
          <pc:sldMk cId="1574899062" sldId="305"/>
        </pc:sldMkLst>
        <pc:spChg chg="mod">
          <ac:chgData name="José Ravenstein" userId="e409f713-6761-45e0-8a9a-982b9c8a9680" providerId="ADAL" clId="{57DEEA5B-F6CB-4ABF-9EF4-37749085B8A4}" dt="2019-04-10T08:20:36.432" v="337" actId="20577"/>
          <ac:spMkLst>
            <pc:docMk/>
            <pc:sldMk cId="1574899062" sldId="305"/>
            <ac:spMk id="5" creationId="{00000000-0000-0000-0000-000000000000}"/>
          </ac:spMkLst>
        </pc:spChg>
        <pc:spChg chg="mod">
          <ac:chgData name="José Ravenstein" userId="e409f713-6761-45e0-8a9a-982b9c8a9680" providerId="ADAL" clId="{57DEEA5B-F6CB-4ABF-9EF4-37749085B8A4}" dt="2019-04-10T09:39:23.496" v="2643" actId="20577"/>
          <ac:spMkLst>
            <pc:docMk/>
            <pc:sldMk cId="1574899062" sldId="305"/>
            <ac:spMk id="7" creationId="{00000000-0000-0000-0000-000000000000}"/>
          </ac:spMkLst>
        </pc:spChg>
      </pc:sldChg>
      <pc:sldChg chg="ord modNotesTx">
        <pc:chgData name="José Ravenstein" userId="e409f713-6761-45e0-8a9a-982b9c8a9680" providerId="ADAL" clId="{57DEEA5B-F6CB-4ABF-9EF4-37749085B8A4}" dt="2019-04-10T09:30:28.720" v="2398" actId="20577"/>
        <pc:sldMkLst>
          <pc:docMk/>
          <pc:sldMk cId="3040095377" sldId="306"/>
        </pc:sldMkLst>
      </pc:sldChg>
      <pc:sldChg chg="modSp modNotes modNotesTx">
        <pc:chgData name="José Ravenstein" userId="e409f713-6761-45e0-8a9a-982b9c8a9680" providerId="ADAL" clId="{57DEEA5B-F6CB-4ABF-9EF4-37749085B8A4}" dt="2019-04-10T09:29:28.392" v="2378" actId="27636"/>
        <pc:sldMkLst>
          <pc:docMk/>
          <pc:sldMk cId="828800415" sldId="307"/>
        </pc:sldMkLst>
        <pc:spChg chg="mod">
          <ac:chgData name="José Ravenstein" userId="e409f713-6761-45e0-8a9a-982b9c8a9680" providerId="ADAL" clId="{57DEEA5B-F6CB-4ABF-9EF4-37749085B8A4}" dt="2019-04-10T08:47:11.354" v="1396" actId="20577"/>
          <ac:spMkLst>
            <pc:docMk/>
            <pc:sldMk cId="828800415" sldId="307"/>
            <ac:spMk id="5" creationId="{00000000-0000-0000-0000-000000000000}"/>
          </ac:spMkLst>
        </pc:spChg>
        <pc:spChg chg="mod">
          <ac:chgData name="José Ravenstein" userId="e409f713-6761-45e0-8a9a-982b9c8a9680" providerId="ADAL" clId="{57DEEA5B-F6CB-4ABF-9EF4-37749085B8A4}" dt="2019-04-10T09:28:52.783" v="2376" actId="20577"/>
          <ac:spMkLst>
            <pc:docMk/>
            <pc:sldMk cId="828800415" sldId="307"/>
            <ac:spMk id="7" creationId="{00000000-0000-0000-0000-000000000000}"/>
          </ac:spMkLst>
        </pc:spChg>
      </pc:sldChg>
      <pc:sldChg chg="modSp ord modNotesTx">
        <pc:chgData name="José Ravenstein" userId="e409f713-6761-45e0-8a9a-982b9c8a9680" providerId="ADAL" clId="{57DEEA5B-F6CB-4ABF-9EF4-37749085B8A4}" dt="2019-04-10T09:37:03.730" v="2604" actId="20577"/>
        <pc:sldMkLst>
          <pc:docMk/>
          <pc:sldMk cId="3610817726" sldId="308"/>
        </pc:sldMkLst>
        <pc:spChg chg="mod">
          <ac:chgData name="José Ravenstein" userId="e409f713-6761-45e0-8a9a-982b9c8a9680" providerId="ADAL" clId="{57DEEA5B-F6CB-4ABF-9EF4-37749085B8A4}" dt="2019-04-10T09:35:52.355" v="2498" actId="20577"/>
          <ac:spMkLst>
            <pc:docMk/>
            <pc:sldMk cId="3610817726" sldId="308"/>
            <ac:spMk id="5" creationId="{00000000-0000-0000-0000-000000000000}"/>
          </ac:spMkLst>
        </pc:spChg>
        <pc:spChg chg="mod">
          <ac:chgData name="José Ravenstein" userId="e409f713-6761-45e0-8a9a-982b9c8a9680" providerId="ADAL" clId="{57DEEA5B-F6CB-4ABF-9EF4-37749085B8A4}" dt="2019-04-10T09:37:03.730" v="2604" actId="20577"/>
          <ac:spMkLst>
            <pc:docMk/>
            <pc:sldMk cId="3610817726" sldId="308"/>
            <ac:spMk id="7" creationId="{00000000-0000-0000-0000-000000000000}"/>
          </ac:spMkLst>
        </pc:spChg>
      </pc:sldChg>
      <pc:sldChg chg="modSp ord">
        <pc:chgData name="José Ravenstein" userId="e409f713-6761-45e0-8a9a-982b9c8a9680" providerId="ADAL" clId="{57DEEA5B-F6CB-4ABF-9EF4-37749085B8A4}" dt="2019-04-10T09:37:37.730" v="2605"/>
        <pc:sldMkLst>
          <pc:docMk/>
          <pc:sldMk cId="975605630" sldId="309"/>
        </pc:sldMkLst>
        <pc:spChg chg="mod">
          <ac:chgData name="José Ravenstein" userId="e409f713-6761-45e0-8a9a-982b9c8a9680" providerId="ADAL" clId="{57DEEA5B-F6CB-4ABF-9EF4-37749085B8A4}" dt="2019-04-10T09:10:00.214" v="1637" actId="20577"/>
          <ac:spMkLst>
            <pc:docMk/>
            <pc:sldMk cId="975605630" sldId="309"/>
            <ac:spMk id="5" creationId="{00000000-0000-0000-0000-000000000000}"/>
          </ac:spMkLst>
        </pc:spChg>
        <pc:spChg chg="mod">
          <ac:chgData name="José Ravenstein" userId="e409f713-6761-45e0-8a9a-982b9c8a9680" providerId="ADAL" clId="{57DEEA5B-F6CB-4ABF-9EF4-37749085B8A4}" dt="2019-04-10T08:43:37.006" v="1317" actId="20577"/>
          <ac:spMkLst>
            <pc:docMk/>
            <pc:sldMk cId="975605630" sldId="309"/>
            <ac:spMk id="7" creationId="{00000000-0000-0000-0000-000000000000}"/>
          </ac:spMkLst>
        </pc:spChg>
      </pc:sldChg>
      <pc:sldChg chg="modSp">
        <pc:chgData name="José Ravenstein" userId="e409f713-6761-45e0-8a9a-982b9c8a9680" providerId="ADAL" clId="{57DEEA5B-F6CB-4ABF-9EF4-37749085B8A4}" dt="2019-04-10T09:16:05.083" v="1909" actId="20577"/>
        <pc:sldMkLst>
          <pc:docMk/>
          <pc:sldMk cId="2189970040" sldId="310"/>
        </pc:sldMkLst>
        <pc:spChg chg="mod">
          <ac:chgData name="José Ravenstein" userId="e409f713-6761-45e0-8a9a-982b9c8a9680" providerId="ADAL" clId="{57DEEA5B-F6CB-4ABF-9EF4-37749085B8A4}" dt="2019-04-10T09:16:05.083" v="1909" actId="20577"/>
          <ac:spMkLst>
            <pc:docMk/>
            <pc:sldMk cId="2189970040" sldId="310"/>
            <ac:spMk id="5" creationId="{00000000-0000-0000-0000-000000000000}"/>
          </ac:spMkLst>
        </pc:spChg>
        <pc:spChg chg="mod">
          <ac:chgData name="José Ravenstein" userId="e409f713-6761-45e0-8a9a-982b9c8a9680" providerId="ADAL" clId="{57DEEA5B-F6CB-4ABF-9EF4-37749085B8A4}" dt="2019-04-10T09:15:08.271" v="1784" actId="20577"/>
          <ac:spMkLst>
            <pc:docMk/>
            <pc:sldMk cId="2189970040" sldId="310"/>
            <ac:spMk id="7" creationId="{00000000-0000-0000-0000-000000000000}"/>
          </ac:spMkLst>
        </pc:spChg>
      </pc:sldChg>
      <pc:sldChg chg="modSp add ord">
        <pc:chgData name="José Ravenstein" userId="e409f713-6761-45e0-8a9a-982b9c8a9680" providerId="ADAL" clId="{57DEEA5B-F6CB-4ABF-9EF4-37749085B8A4}" dt="2019-04-10T09:37:49.839" v="2606"/>
        <pc:sldMkLst>
          <pc:docMk/>
          <pc:sldMk cId="3057852441" sldId="311"/>
        </pc:sldMkLst>
        <pc:spChg chg="mod">
          <ac:chgData name="José Ravenstein" userId="e409f713-6761-45e0-8a9a-982b9c8a9680" providerId="ADAL" clId="{57DEEA5B-F6CB-4ABF-9EF4-37749085B8A4}" dt="2019-04-10T09:11:26.933" v="1686" actId="20577"/>
          <ac:spMkLst>
            <pc:docMk/>
            <pc:sldMk cId="3057852441" sldId="311"/>
            <ac:spMk id="5" creationId="{00000000-0000-0000-0000-000000000000}"/>
          </ac:spMkLst>
        </pc:spChg>
        <pc:spChg chg="mod">
          <ac:chgData name="José Ravenstein" userId="e409f713-6761-45e0-8a9a-982b9c8a9680" providerId="ADAL" clId="{57DEEA5B-F6CB-4ABF-9EF4-37749085B8A4}" dt="2019-04-10T08:23:47.180" v="413" actId="20577"/>
          <ac:spMkLst>
            <pc:docMk/>
            <pc:sldMk cId="3057852441" sldId="311"/>
            <ac:spMk id="7" creationId="{00000000-0000-0000-0000-000000000000}"/>
          </ac:spMkLst>
        </pc:spChg>
      </pc:sldChg>
      <pc:sldChg chg="modSp add">
        <pc:chgData name="José Ravenstein" userId="e409f713-6761-45e0-8a9a-982b9c8a9680" providerId="ADAL" clId="{57DEEA5B-F6CB-4ABF-9EF4-37749085B8A4}" dt="2019-04-10T09:13:36.668" v="1768" actId="14100"/>
        <pc:sldMkLst>
          <pc:docMk/>
          <pc:sldMk cId="871826889" sldId="312"/>
        </pc:sldMkLst>
        <pc:spChg chg="mod">
          <ac:chgData name="José Ravenstein" userId="e409f713-6761-45e0-8a9a-982b9c8a9680" providerId="ADAL" clId="{57DEEA5B-F6CB-4ABF-9EF4-37749085B8A4}" dt="2019-04-10T09:11:23.027" v="1685" actId="20577"/>
          <ac:spMkLst>
            <pc:docMk/>
            <pc:sldMk cId="871826889" sldId="312"/>
            <ac:spMk id="5" creationId="{00000000-0000-0000-0000-000000000000}"/>
          </ac:spMkLst>
        </pc:spChg>
        <pc:spChg chg="mod">
          <ac:chgData name="José Ravenstein" userId="e409f713-6761-45e0-8a9a-982b9c8a9680" providerId="ADAL" clId="{57DEEA5B-F6CB-4ABF-9EF4-37749085B8A4}" dt="2019-04-10T09:13:36.668" v="1768" actId="14100"/>
          <ac:spMkLst>
            <pc:docMk/>
            <pc:sldMk cId="871826889" sldId="312"/>
            <ac:spMk id="7" creationId="{00000000-0000-0000-0000-000000000000}"/>
          </ac:spMkLst>
        </pc:spChg>
      </pc:sldChg>
      <pc:sldChg chg="modSp add ord modNotesTx">
        <pc:chgData name="José Ravenstein" userId="e409f713-6761-45e0-8a9a-982b9c8a9680" providerId="ADAL" clId="{57DEEA5B-F6CB-4ABF-9EF4-37749085B8A4}" dt="2019-04-10T09:38:29.746" v="2608" actId="20577"/>
        <pc:sldMkLst>
          <pc:docMk/>
          <pc:sldMk cId="2036344709" sldId="313"/>
        </pc:sldMkLst>
        <pc:spChg chg="mod">
          <ac:chgData name="José Ravenstein" userId="e409f713-6761-45e0-8a9a-982b9c8a9680" providerId="ADAL" clId="{57DEEA5B-F6CB-4ABF-9EF4-37749085B8A4}" dt="2019-04-10T09:16:50.943" v="1915" actId="20577"/>
          <ac:spMkLst>
            <pc:docMk/>
            <pc:sldMk cId="2036344709" sldId="313"/>
            <ac:spMk id="5" creationId="{00000000-0000-0000-0000-000000000000}"/>
          </ac:spMkLst>
        </pc:spChg>
        <pc:spChg chg="mod">
          <ac:chgData name="José Ravenstein" userId="e409f713-6761-45e0-8a9a-982b9c8a9680" providerId="ADAL" clId="{57DEEA5B-F6CB-4ABF-9EF4-37749085B8A4}" dt="2019-04-10T09:38:29.746" v="2608" actId="20577"/>
          <ac:spMkLst>
            <pc:docMk/>
            <pc:sldMk cId="2036344709" sldId="31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555550E-B03E-4B3F-8E52-32157C48D267}" type="datetimeFigureOut">
              <a:rPr lang="nl-NL" smtClean="0"/>
              <a:t>10-4-2019</a:t>
            </a:fld>
            <a:endParaRPr lang="nl-NL"/>
          </a:p>
        </p:txBody>
      </p:sp>
      <p:sp>
        <p:nvSpPr>
          <p:cNvPr id="4" name="Tijdelijke aanduiding voor voettekst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9F169D0A-7372-4E59-88DB-F2C3A2C1E7AA}" type="slidenum">
              <a:rPr lang="nl-NL" smtClean="0"/>
              <a:t>‹nr.›</a:t>
            </a:fld>
            <a:endParaRPr lang="nl-NL"/>
          </a:p>
        </p:txBody>
      </p:sp>
    </p:spTree>
    <p:extLst>
      <p:ext uri="{BB962C8B-B14F-4D97-AF65-F5344CB8AC3E}">
        <p14:creationId xmlns:p14="http://schemas.microsoft.com/office/powerpoint/2010/main" val="161187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7DD73F9-299B-49D0-B45F-DC5A1E21EA9D}" type="datetimeFigureOut">
              <a:rPr lang="nl-NL" smtClean="0"/>
              <a:pPr/>
              <a:t>10-4-2019</a:t>
            </a:fld>
            <a:endParaRPr lang="nl-NL"/>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8AF1C8B-86F6-4CC1-9D6C-1B6B5AA18165}" type="slidenum">
              <a:rPr lang="nl-NL" smtClean="0"/>
              <a:pPr/>
              <a:t>‹nr.›</a:t>
            </a:fld>
            <a:endParaRPr lang="nl-NL"/>
          </a:p>
        </p:txBody>
      </p:sp>
    </p:spTree>
    <p:extLst>
      <p:ext uri="{BB962C8B-B14F-4D97-AF65-F5344CB8AC3E}">
        <p14:creationId xmlns:p14="http://schemas.microsoft.com/office/powerpoint/2010/main" val="67626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Waarom deze sessie? Sessie voor nieuwe </a:t>
            </a:r>
            <a:r>
              <a:rPr lang="nl-NL" dirty="0" err="1"/>
              <a:t>coordinatoren</a:t>
            </a:r>
            <a:r>
              <a:rPr lang="nl-NL" dirty="0"/>
              <a:t> en mensen die allang werken voor het programma. Polsen. Eigenlijk monitoring van het budget Stand van zaken over het denken over budget beheer en uitputting en de uitdagingen die op ons afkomen. En ontwikkelingen waarvan het goed is dat wij als NA die weten dat dit speelt. Wat zien wij over het hoofd? Na te denken over veranderingen die eraan komen. </a:t>
            </a:r>
          </a:p>
          <a:p>
            <a:pPr marL="0" indent="0">
              <a:buFontTx/>
              <a:buNone/>
            </a:pPr>
            <a:r>
              <a:rPr lang="nl-NL" dirty="0"/>
              <a:t>Waar staan we als het om het Erasmus+ budget gaat. Doel is elkaar bijpraten over </a:t>
            </a:r>
          </a:p>
          <a:p>
            <a:pPr marL="0" indent="0">
              <a:buFontTx/>
              <a:buNone/>
            </a:pPr>
            <a:r>
              <a:rPr lang="nl-NL" dirty="0"/>
              <a:t>Budget gaat omhoog. Wellicht van schaarste naar overvloed. Dat is een andere manier van denken. Ook omdat het toekomstige programma </a:t>
            </a:r>
            <a:r>
              <a:rPr lang="nl-NL" dirty="0" err="1"/>
              <a:t>andre</a:t>
            </a:r>
            <a:r>
              <a:rPr lang="nl-NL" dirty="0"/>
              <a:t> accenten gaat leggen. Iedereen moet mee doen, Diversiteit.</a:t>
            </a:r>
          </a:p>
          <a:p>
            <a:pPr marL="0" indent="0">
              <a:buFontTx/>
              <a:buNone/>
            </a:pPr>
            <a:r>
              <a:rPr lang="nl-NL" dirty="0"/>
              <a:t>Wat moeten ze doen met 2 verschillende beursbedragen. Om hoeveel geld gaat het nog ?</a:t>
            </a:r>
          </a:p>
          <a:p>
            <a:pPr marL="0" indent="0">
              <a:buFontTx/>
              <a:buNone/>
            </a:pPr>
            <a:r>
              <a:rPr lang="nl-NL" dirty="0"/>
              <a:t>10 minuten inleiding en vragen</a:t>
            </a:r>
          </a:p>
          <a:p>
            <a:pPr marL="0" indent="0">
              <a:buFontTx/>
              <a:buNone/>
            </a:pPr>
            <a:r>
              <a:rPr lang="nl-NL" dirty="0"/>
              <a:t>20 minuten in groepjes </a:t>
            </a:r>
            <a:r>
              <a:rPr lang="nl-NL" dirty="0" err="1"/>
              <a:t>discussieren</a:t>
            </a:r>
            <a:r>
              <a:rPr lang="nl-NL" dirty="0"/>
              <a:t> over de vragen</a:t>
            </a:r>
          </a:p>
          <a:p>
            <a:pPr marL="0" indent="0">
              <a:buFontTx/>
              <a:buNone/>
            </a:pPr>
            <a:r>
              <a:rPr lang="nl-NL" dirty="0"/>
              <a:t>10 minuten terugkoppelen</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E8AF1C8B-86F6-4CC1-9D6C-1B6B5AA18165}" type="slidenum">
              <a:rPr lang="nl-NL" smtClean="0"/>
              <a:pPr/>
              <a:t>1</a:t>
            </a:fld>
            <a:endParaRPr lang="nl-NL"/>
          </a:p>
        </p:txBody>
      </p:sp>
    </p:spTree>
    <p:extLst>
      <p:ext uri="{BB962C8B-B14F-4D97-AF65-F5344CB8AC3E}">
        <p14:creationId xmlns:p14="http://schemas.microsoft.com/office/powerpoint/2010/main" val="219357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r>
              <a:rPr lang="nl-NL" dirty="0"/>
              <a:t>Hoe kunnen we als NA ondersteunen?</a:t>
            </a:r>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2610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Om de discussie wat te voeden eerst wat feiten.</a:t>
            </a:r>
          </a:p>
          <a:p>
            <a:r>
              <a:rPr lang="nl-NL" dirty="0"/>
              <a:t>Ingaan om verschillen tussen 2 jaren. Hoeveel subsidie is er nog te besteden voor het cohort in het najaar? Checken.</a:t>
            </a:r>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63500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Exel sheet invoeren van de budget ontwikkeling 103</a:t>
            </a:r>
          </a:p>
          <a:p>
            <a:r>
              <a:rPr lang="nl-NL" dirty="0"/>
              <a:t> meer budget</a:t>
            </a:r>
          </a:p>
          <a:p>
            <a:r>
              <a:rPr lang="nl-NL" dirty="0"/>
              <a:t> 2014 18 miljoen, 2015  18 miljoen 2016 19 miljoen  waarvan </a:t>
            </a:r>
            <a:r>
              <a:rPr lang="nl-NL" dirty="0" err="1"/>
              <a:t>ondgeveer</a:t>
            </a:r>
            <a:r>
              <a:rPr lang="nl-NL" dirty="0"/>
              <a:t> 14 miljoen  studentenmobiliteit</a:t>
            </a:r>
          </a:p>
          <a:p>
            <a:r>
              <a:rPr lang="nl-NL" dirty="0"/>
              <a:t> Verschil tussen aanvraag en toekenning wordt kleiner 2014 -2019  2/3 in 2014 </a:t>
            </a:r>
          </a:p>
          <a:p>
            <a:r>
              <a:rPr lang="nl-NL" dirty="0"/>
              <a:t>Budget in nieuwe programma percentage wordt minder.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Hoeveel geld nog van call 2018 over verschil in beursbedragen. Hoe ga je daarmee om? Ingaan om verschillen tussen 2 jaren. Hoeveel subsidie is er nog te besteden voor het cohort in het najaar? Checken.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Opheffen van max maanden, eigen middelen </a:t>
            </a:r>
          </a:p>
          <a:p>
            <a:r>
              <a:rPr lang="nl-NL" dirty="0"/>
              <a:t>Totaal in aantallen stafmobiliteit – 2014 t/m 2016</a:t>
            </a:r>
          </a:p>
          <a:p>
            <a:r>
              <a:rPr lang="nl-NL" dirty="0"/>
              <a:t>Jaar	Aantal Staftrainingen (STT)	Aantal Onderwijsopdrachten (STA)	Totaal  aantallen stafmobiliteiten	Totaal aantallen mobiliteiten</a:t>
            </a:r>
          </a:p>
          <a:p>
            <a:r>
              <a:rPr lang="nl-NL" dirty="0"/>
              <a:t>2014	311	773	1074	</a:t>
            </a:r>
          </a:p>
          <a:p>
            <a:r>
              <a:rPr lang="nl-NL" dirty="0"/>
              <a:t>2015	492	776	1268	14350</a:t>
            </a:r>
          </a:p>
          <a:p>
            <a:r>
              <a:rPr lang="nl-NL" dirty="0"/>
              <a:t>2016	500	701	1201	14207</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55186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34294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352886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What</a:t>
            </a:r>
            <a:r>
              <a:rPr lang="nl-NL" dirty="0"/>
              <a:t> </a:t>
            </a:r>
            <a:r>
              <a:rPr lang="nl-NL" dirty="0" err="1"/>
              <a:t>about</a:t>
            </a:r>
            <a:r>
              <a:rPr lang="nl-NL" dirty="0"/>
              <a:t> UK?</a:t>
            </a:r>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356450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Ingaan op de </a:t>
            </a:r>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87057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273156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8AF94-E06B-4D22-B5A7-836FD5879AA9}"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306115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7107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289801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415917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1708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367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67267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175871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01092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5736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2270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1804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104227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75777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80109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0187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33752A7-2FB9-DF48-9516-371BA506E0EF}"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243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33752A7-2FB9-DF48-9516-371BA506E0EF}"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51229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33752A7-2FB9-DF48-9516-371BA506E0EF}" type="datetimeFigureOut">
              <a:rPr lang="en-US" smtClean="0"/>
              <a:pPr/>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57432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933752A7-2FB9-DF48-9516-371BA506E0EF}" type="datetimeFigureOut">
              <a:rPr lang="en-US" smtClean="0"/>
              <a:pPr/>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242206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52A7-2FB9-DF48-9516-371BA506E0EF}" type="datetimeFigureOut">
              <a:rPr lang="en-US" smtClean="0"/>
              <a:pPr/>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17537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38126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pPr/>
              <a:t>‹nr.›</a:t>
            </a:fld>
            <a:endParaRPr lang="en-US"/>
          </a:p>
        </p:txBody>
      </p:sp>
    </p:spTree>
    <p:extLst>
      <p:ext uri="{BB962C8B-B14F-4D97-AF65-F5344CB8AC3E}">
        <p14:creationId xmlns:p14="http://schemas.microsoft.com/office/powerpoint/2010/main" val="37014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52A7-2FB9-DF48-9516-371BA506E0EF}" type="datetimeFigureOut">
              <a:rPr lang="en-US" smtClean="0"/>
              <a:pPr/>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148D-2DA0-D84C-8F32-882A48B0CAED}" type="slidenum">
              <a:rPr lang="en-US" smtClean="0"/>
              <a:pPr/>
              <a:t>‹nr.›</a:t>
            </a:fld>
            <a:endParaRPr lang="en-US"/>
          </a:p>
        </p:txBody>
      </p:sp>
    </p:spTree>
    <p:extLst>
      <p:ext uri="{BB962C8B-B14F-4D97-AF65-F5344CB8AC3E}">
        <p14:creationId xmlns:p14="http://schemas.microsoft.com/office/powerpoint/2010/main" val="151483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52A7-2FB9-DF48-9516-371BA506E0EF}" type="datetimeFigureOut">
              <a:rPr lang="en-US" smtClean="0">
                <a:solidFill>
                  <a:prstClr val="black">
                    <a:tint val="75000"/>
                  </a:prstClr>
                </a:solidFill>
              </a:rPr>
              <a:pPr/>
              <a:t>4/10/2019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21144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hyperlink" Target="https://ec.europa.eu/programmes/erasmus-plus/about/brexit_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00351" y="2022877"/>
            <a:ext cx="5619750" cy="4493538"/>
          </a:xfrm>
          <a:prstGeom prst="rect">
            <a:avLst/>
          </a:prstGeom>
          <a:noFill/>
        </p:spPr>
        <p:txBody>
          <a:bodyPr wrap="square" rtlCol="0">
            <a:spAutoFit/>
          </a:bodyPr>
          <a:lstStyle/>
          <a:p>
            <a:r>
              <a:rPr lang="nl-NL" sz="3600" b="1" dirty="0">
                <a:solidFill>
                  <a:schemeClr val="bg1"/>
                </a:solidFill>
                <a:latin typeface="Helvetica" panose="020B0604020202020204" pitchFamily="34" charset="0"/>
                <a:cs typeface="Helvetica" panose="020B0604020202020204" pitchFamily="34" charset="0"/>
              </a:rPr>
              <a:t>Van schaarste naar overvloed?</a:t>
            </a:r>
          </a:p>
          <a:p>
            <a:endParaRPr lang="nl-NL" sz="2400" dirty="0">
              <a:solidFill>
                <a:schemeClr val="bg1"/>
              </a:solidFill>
              <a:latin typeface="Helvetica Light"/>
              <a:cs typeface="Helvetica" panose="020B0604020202020204" pitchFamily="34" charset="0"/>
            </a:endParaRPr>
          </a:p>
          <a:p>
            <a:endParaRPr lang="nl-NL" sz="2400" dirty="0">
              <a:solidFill>
                <a:schemeClr val="bg1"/>
              </a:solidFill>
              <a:latin typeface="Helvetica Light"/>
              <a:cs typeface="Helvetica" panose="020B0604020202020204" pitchFamily="34" charset="0"/>
            </a:endParaRPr>
          </a:p>
          <a:p>
            <a:r>
              <a:rPr lang="nl-NL" sz="2400" dirty="0">
                <a:solidFill>
                  <a:schemeClr val="bg1"/>
                </a:solidFill>
                <a:latin typeface="Helvetica Light"/>
                <a:cs typeface="Helvetica" panose="020B0604020202020204" pitchFamily="34" charset="0"/>
              </a:rPr>
              <a:t>Netwerkbijeenkomst Erasmus+ </a:t>
            </a:r>
          </a:p>
          <a:p>
            <a:r>
              <a:rPr lang="nl-NL" sz="2400" dirty="0">
                <a:solidFill>
                  <a:schemeClr val="bg1"/>
                </a:solidFill>
                <a:latin typeface="Helvetica Light"/>
                <a:cs typeface="Helvetica" panose="020B0604020202020204" pitchFamily="34" charset="0"/>
              </a:rPr>
              <a:t>Mobiliteit HO</a:t>
            </a:r>
          </a:p>
          <a:p>
            <a:endParaRPr lang="nl-NL" sz="2400" dirty="0">
              <a:solidFill>
                <a:schemeClr val="bg1"/>
              </a:solidFill>
              <a:latin typeface="Helvetica Light"/>
              <a:cs typeface="Helvetica" panose="020B0604020202020204" pitchFamily="34" charset="0"/>
            </a:endParaRPr>
          </a:p>
          <a:p>
            <a:r>
              <a:rPr lang="nl-NL" sz="1600" i="1" dirty="0">
                <a:solidFill>
                  <a:schemeClr val="bg1"/>
                </a:solidFill>
                <a:latin typeface="Helvetica Light"/>
                <a:cs typeface="Helvetica" panose="020B0604020202020204" pitchFamily="34" charset="0"/>
              </a:rPr>
              <a:t>Donderdag 11 april 2019</a:t>
            </a:r>
          </a:p>
          <a:p>
            <a:endParaRPr lang="nl-NL" sz="2400" dirty="0">
              <a:solidFill>
                <a:schemeClr val="bg1"/>
              </a:solidFill>
              <a:latin typeface="Helvetica Light"/>
              <a:cs typeface="Helvetica" panose="020B0604020202020204" pitchFamily="34" charset="0"/>
            </a:endParaRPr>
          </a:p>
          <a:p>
            <a:endParaRPr lang="nl-NL" sz="2400" dirty="0">
              <a:solidFill>
                <a:schemeClr val="bg1"/>
              </a:solidFill>
              <a:latin typeface="Helvetica Light"/>
            </a:endParaRPr>
          </a:p>
          <a:p>
            <a:endParaRPr lang="nl-NL" sz="3000" dirty="0">
              <a:solidFill>
                <a:schemeClr val="bg1"/>
              </a:solidFill>
            </a:endParaRPr>
          </a:p>
        </p:txBody>
      </p:sp>
    </p:spTree>
    <p:extLst>
      <p:ext uri="{BB962C8B-B14F-4D97-AF65-F5344CB8AC3E}">
        <p14:creationId xmlns:p14="http://schemas.microsoft.com/office/powerpoint/2010/main" val="59284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1754326"/>
          </a:xfrm>
          <a:prstGeom prst="rect">
            <a:avLst/>
          </a:prstGeom>
          <a:noFill/>
        </p:spPr>
        <p:txBody>
          <a:bodyPr wrap="square" rtlCol="0">
            <a:spAutoFit/>
          </a:bodyPr>
          <a:lstStyle/>
          <a:p>
            <a:r>
              <a:rPr lang="en-US" sz="3600" b="1" dirty="0" err="1">
                <a:solidFill>
                  <a:srgbClr val="39192C"/>
                </a:solidFill>
                <a:latin typeface="Helvetica" panose="020B0604020202020204" pitchFamily="34" charset="0"/>
                <a:cs typeface="Helvetica" panose="020B0604020202020204" pitchFamily="34" charset="0"/>
              </a:rPr>
              <a:t>Stellingen</a:t>
            </a:r>
            <a:endParaRPr lang="en-US" sz="3600" b="1" dirty="0">
              <a:solidFill>
                <a:srgbClr val="39192C"/>
              </a:solidFill>
              <a:latin typeface="Helvetica" panose="020B0604020202020204" pitchFamily="34" charset="0"/>
              <a:cs typeface="Helvetica" panose="020B0604020202020204" pitchFamily="34" charset="0"/>
            </a:endParaRPr>
          </a:p>
          <a:p>
            <a:endParaRPr lang="en-US" sz="3600" b="1" dirty="0">
              <a:solidFill>
                <a:srgbClr val="39192C"/>
              </a:solidFill>
              <a:latin typeface="Helvetica" panose="020B0604020202020204" pitchFamily="34" charset="0"/>
              <a:cs typeface="Helvetica" panose="020B0604020202020204" pitchFamily="34" charset="0"/>
            </a:endParaRPr>
          </a:p>
          <a:p>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1246440" y="1329048"/>
            <a:ext cx="7340377" cy="4524315"/>
          </a:xfrm>
          <a:prstGeom prst="rect">
            <a:avLst/>
          </a:prstGeom>
        </p:spPr>
        <p:txBody>
          <a:bodyPr wrap="square">
            <a:spAutoFit/>
          </a:bodyPr>
          <a:lstStyle/>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marL="457200" indent="-457200">
              <a:buClr>
                <a:srgbClr val="FC4E07"/>
              </a:buClr>
              <a:buSzPct val="65000"/>
              <a:buFont typeface="Wingdings" charset="2"/>
              <a:buChar char="u"/>
            </a:pPr>
            <a:r>
              <a:rPr lang="en-US" sz="2400" b="1" dirty="0">
                <a:solidFill>
                  <a:srgbClr val="39192C"/>
                </a:solidFill>
                <a:latin typeface="Helvetica" panose="020B0604020202020204" pitchFamily="34" charset="0"/>
                <a:cs typeface="Helvetica" panose="020B0604020202020204" pitchFamily="34" charset="0"/>
              </a:rPr>
              <a:t>We </a:t>
            </a:r>
            <a:r>
              <a:rPr lang="en-US" sz="2400" b="1" dirty="0" err="1">
                <a:solidFill>
                  <a:srgbClr val="39192C"/>
                </a:solidFill>
                <a:latin typeface="Helvetica" panose="020B0604020202020204" pitchFamily="34" charset="0"/>
                <a:cs typeface="Helvetica" panose="020B0604020202020204" pitchFamily="34" charset="0"/>
              </a:rPr>
              <a:t>komen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aan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bij</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een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verzadigingspunt</a:t>
            </a:r>
            <a:r>
              <a:rPr lang="en-US" sz="2400" b="1" dirty="0">
                <a:solidFill>
                  <a:srgbClr val="39192C"/>
                </a:solidFill>
                <a:latin typeface="Helvetica" panose="020B0604020202020204" pitchFamily="34" charset="0"/>
                <a:cs typeface="Helvetica" panose="020B0604020202020204" pitchFamily="34" charset="0"/>
              </a:rPr>
              <a:t> van het </a:t>
            </a:r>
            <a:r>
              <a:rPr lang="en-US" sz="2400" b="1" dirty="0" err="1">
                <a:solidFill>
                  <a:srgbClr val="39192C"/>
                </a:solidFill>
                <a:latin typeface="Helvetica" panose="020B0604020202020204" pitchFamily="34" charset="0"/>
                <a:cs typeface="Helvetica" panose="020B0604020202020204" pitchFamily="34" charset="0"/>
              </a:rPr>
              <a:t>aantal</a:t>
            </a:r>
            <a:r>
              <a:rPr lang="en-US" sz="2400" b="1" dirty="0">
                <a:solidFill>
                  <a:srgbClr val="39192C"/>
                </a:solidFill>
                <a:latin typeface="Helvetica" panose="020B0604020202020204" pitchFamily="34" charset="0"/>
                <a:cs typeface="Helvetica" panose="020B0604020202020204" pitchFamily="34" charset="0"/>
              </a:rPr>
              <a:t> Erasmus+ </a:t>
            </a:r>
            <a:r>
              <a:rPr lang="en-US" sz="2400" b="1" dirty="0" err="1">
                <a:solidFill>
                  <a:srgbClr val="39192C"/>
                </a:solidFill>
                <a:latin typeface="Helvetica" panose="020B0604020202020204" pitchFamily="34" charset="0"/>
                <a:cs typeface="Helvetica" panose="020B0604020202020204" pitchFamily="34" charset="0"/>
              </a:rPr>
              <a:t>studenten</a:t>
            </a:r>
            <a:endParaRPr lang="en-US" sz="2400" b="1" dirty="0">
              <a:solidFill>
                <a:srgbClr val="39192C"/>
              </a:solidFill>
              <a:latin typeface="Helvetica" panose="020B0604020202020204" pitchFamily="34" charset="0"/>
              <a:cs typeface="Helvetica" panose="020B0604020202020204" pitchFamily="34" charset="0"/>
            </a:endParaRPr>
          </a:p>
          <a:p>
            <a:pPr marL="457200" indent="-457200">
              <a:buClr>
                <a:srgbClr val="FC4E07"/>
              </a:buClr>
              <a:buSzPct val="65000"/>
              <a:buFont typeface="Wingdings" charset="2"/>
              <a:buChar char="u"/>
            </a:pPr>
            <a:r>
              <a:rPr lang="en-US" sz="2400" b="1" dirty="0" err="1">
                <a:solidFill>
                  <a:srgbClr val="39192C"/>
                </a:solidFill>
                <a:latin typeface="Helvetica" panose="020B0604020202020204" pitchFamily="34" charset="0"/>
                <a:cs typeface="Helvetica" panose="020B0604020202020204" pitchFamily="34" charset="0"/>
              </a:rPr>
              <a:t>Docenten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hebben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geen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tijd</a:t>
            </a:r>
            <a:r>
              <a:rPr lang="en-US" sz="2400" b="1" dirty="0">
                <a:solidFill>
                  <a:srgbClr val="39192C"/>
                </a:solidFill>
                <a:latin typeface="Helvetica" panose="020B0604020202020204" pitchFamily="34" charset="0"/>
                <a:cs typeface="Helvetica" panose="020B0604020202020204" pitchFamily="34" charset="0"/>
              </a:rPr>
              <a:t> om </a:t>
            </a:r>
            <a:r>
              <a:rPr lang="en-US" sz="2400" b="1" dirty="0" err="1">
                <a:solidFill>
                  <a:srgbClr val="39192C"/>
                </a:solidFill>
                <a:latin typeface="Helvetica" panose="020B0604020202020204" pitchFamily="34" charset="0"/>
                <a:cs typeface="Helvetica" panose="020B0604020202020204" pitchFamily="34" charset="0"/>
              </a:rPr>
              <a:t>naar</a:t>
            </a:r>
            <a:r>
              <a:rPr lang="en-US" sz="2400" b="1" dirty="0">
                <a:solidFill>
                  <a:srgbClr val="39192C"/>
                </a:solidFill>
                <a:latin typeface="Helvetica" panose="020B0604020202020204" pitchFamily="34" charset="0"/>
                <a:cs typeface="Helvetica" panose="020B0604020202020204" pitchFamily="34" charset="0"/>
              </a:rPr>
              <a:t> het </a:t>
            </a:r>
            <a:r>
              <a:rPr lang="en-US" sz="2400" b="1" dirty="0" err="1">
                <a:solidFill>
                  <a:srgbClr val="39192C"/>
                </a:solidFill>
                <a:latin typeface="Helvetica" panose="020B0604020202020204" pitchFamily="34" charset="0"/>
                <a:cs typeface="Helvetica" panose="020B0604020202020204" pitchFamily="34" charset="0"/>
              </a:rPr>
              <a:t>buitenland</a:t>
            </a:r>
            <a:r>
              <a:rPr lang="en-US" sz="2400" b="1" dirty="0">
                <a:solidFill>
                  <a:srgbClr val="39192C"/>
                </a:solidFill>
                <a:latin typeface="Helvetica" panose="020B0604020202020204" pitchFamily="34" charset="0"/>
                <a:cs typeface="Helvetica" panose="020B0604020202020204" pitchFamily="34" charset="0"/>
              </a:rPr>
              <a:t> te </a:t>
            </a:r>
            <a:r>
              <a:rPr lang="en-US" sz="2400" b="1" dirty="0" err="1">
                <a:solidFill>
                  <a:srgbClr val="39192C"/>
                </a:solidFill>
                <a:latin typeface="Helvetica" panose="020B0604020202020204" pitchFamily="34" charset="0"/>
                <a:cs typeface="Helvetica" panose="020B0604020202020204" pitchFamily="34" charset="0"/>
              </a:rPr>
              <a:t>gaan</a:t>
            </a:r>
            <a:endParaRPr lang="en-US" sz="2400" b="1" dirty="0">
              <a:solidFill>
                <a:srgbClr val="39192C"/>
              </a:solidFill>
              <a:latin typeface="Helvetica" panose="020B0604020202020204" pitchFamily="34" charset="0"/>
              <a:cs typeface="Helvetica" panose="020B0604020202020204" pitchFamily="34" charset="0"/>
            </a:endParaRPr>
          </a:p>
          <a:p>
            <a:pPr marL="457200" indent="-457200">
              <a:buClr>
                <a:srgbClr val="FC4E07"/>
              </a:buClr>
              <a:buSzPct val="65000"/>
              <a:buFont typeface="Wingdings" charset="2"/>
              <a:buChar char="u"/>
            </a:pPr>
            <a:r>
              <a:rPr lang="en-US" sz="2400" b="1" dirty="0" err="1">
                <a:solidFill>
                  <a:srgbClr val="39192C"/>
                </a:solidFill>
                <a:latin typeface="Helvetica" panose="020B0604020202020204" pitchFamily="34" charset="0"/>
                <a:cs typeface="Helvetica" panose="020B0604020202020204" pitchFamily="34" charset="0"/>
              </a:rPr>
              <a:t>Studenten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uit</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kwetsbare</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groepen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moeten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een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hogere</a:t>
            </a:r>
            <a:r>
              <a:rPr lang="en-US" sz="2400" b="1" dirty="0">
                <a:solidFill>
                  <a:srgbClr val="39192C"/>
                </a:solidFill>
                <a:latin typeface="Helvetica" panose="020B0604020202020204" pitchFamily="34" charset="0"/>
                <a:cs typeface="Helvetica" panose="020B0604020202020204" pitchFamily="34" charset="0"/>
              </a:rPr>
              <a:t> Erasmus+ </a:t>
            </a:r>
            <a:r>
              <a:rPr lang="en-US" sz="2400" b="1" dirty="0" err="1">
                <a:solidFill>
                  <a:srgbClr val="39192C"/>
                </a:solidFill>
                <a:latin typeface="Helvetica" panose="020B0604020202020204" pitchFamily="34" charset="0"/>
                <a:cs typeface="Helvetica" panose="020B0604020202020204" pitchFamily="34" charset="0"/>
              </a:rPr>
              <a:t>beurs</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krijgen</a:t>
            </a:r>
            <a:endParaRPr lang="en-US" sz="2400" b="1" dirty="0">
              <a:solidFill>
                <a:srgbClr val="39192C"/>
              </a:solidFill>
              <a:latin typeface="Helvetica" panose="020B0604020202020204" pitchFamily="34" charset="0"/>
              <a:cs typeface="Helvetica" panose="020B0604020202020204" pitchFamily="34" charset="0"/>
            </a:endParaRPr>
          </a:p>
          <a:p>
            <a:pPr marL="457200" indent="-457200">
              <a:buClr>
                <a:srgbClr val="FC4E07"/>
              </a:buClr>
              <a:buSzPct val="65000"/>
              <a:buFont typeface="Wingdings" charset="2"/>
              <a:buChar char="u"/>
            </a:pPr>
            <a:r>
              <a:rPr lang="en-US" sz="2400" b="1" dirty="0" err="1">
                <a:solidFill>
                  <a:srgbClr val="39192C"/>
                </a:solidFill>
                <a:latin typeface="Helvetica" panose="020B0604020202020204" pitchFamily="34" charset="0"/>
                <a:cs typeface="Helvetica" panose="020B0604020202020204" pitchFamily="34" charset="0"/>
              </a:rPr>
              <a:t>Studenten</a:t>
            </a:r>
            <a:r>
              <a:rPr lang="en-US" sz="2400" b="1" dirty="0">
                <a:solidFill>
                  <a:srgbClr val="39192C"/>
                </a:solidFill>
                <a:latin typeface="Helvetica" panose="020B0604020202020204" pitchFamily="34" charset="0"/>
                <a:cs typeface="Helvetica" panose="020B0604020202020204" pitchFamily="34" charset="0"/>
              </a:rPr>
              <a:t> die </a:t>
            </a:r>
            <a:r>
              <a:rPr lang="en-US" sz="2400" b="1" dirty="0" err="1">
                <a:solidFill>
                  <a:srgbClr val="39192C"/>
                </a:solidFill>
                <a:latin typeface="Helvetica" panose="020B0604020202020204" pitchFamily="34" charset="0"/>
                <a:cs typeface="Helvetica" panose="020B0604020202020204" pitchFamily="34" charset="0"/>
              </a:rPr>
              <a:t>na</a:t>
            </a:r>
            <a:r>
              <a:rPr lang="en-US" sz="2400" b="1" dirty="0">
                <a:solidFill>
                  <a:srgbClr val="39192C"/>
                </a:solidFill>
                <a:latin typeface="Helvetica" panose="020B0604020202020204" pitchFamily="34" charset="0"/>
                <a:cs typeface="Helvetica" panose="020B0604020202020204" pitchFamily="34" charset="0"/>
              </a:rPr>
              <a:t> de Brexit </a:t>
            </a:r>
            <a:r>
              <a:rPr lang="en-US" sz="2400" b="1" dirty="0" err="1">
                <a:solidFill>
                  <a:srgbClr val="39192C"/>
                </a:solidFill>
                <a:latin typeface="Helvetica" panose="020B0604020202020204" pitchFamily="34" charset="0"/>
                <a:cs typeface="Helvetica" panose="020B0604020202020204" pitchFamily="34" charset="0"/>
              </a:rPr>
              <a:t>niet</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meer</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naar</a:t>
            </a:r>
            <a:r>
              <a:rPr lang="en-US" sz="2400" b="1" dirty="0">
                <a:solidFill>
                  <a:srgbClr val="39192C"/>
                </a:solidFill>
                <a:latin typeface="Helvetica" panose="020B0604020202020204" pitchFamily="34" charset="0"/>
                <a:cs typeface="Helvetica" panose="020B0604020202020204" pitchFamily="34" charset="0"/>
              </a:rPr>
              <a:t> het VK </a:t>
            </a:r>
            <a:r>
              <a:rPr lang="en-US" sz="2400" b="1" dirty="0" err="1">
                <a:solidFill>
                  <a:srgbClr val="39192C"/>
                </a:solidFill>
                <a:latin typeface="Helvetica" panose="020B0604020202020204" pitchFamily="34" charset="0"/>
                <a:cs typeface="Helvetica" panose="020B0604020202020204" pitchFamily="34" charset="0"/>
              </a:rPr>
              <a:t>mogen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vinden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allen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een</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andere</a:t>
            </a:r>
            <a:r>
              <a:rPr lang="en-US" sz="2400" b="1" dirty="0">
                <a:solidFill>
                  <a:srgbClr val="39192C"/>
                </a:solidFill>
                <a:latin typeface="Helvetica" panose="020B0604020202020204" pitchFamily="34" charset="0"/>
                <a:cs typeface="Helvetica" panose="020B0604020202020204" pitchFamily="34" charset="0"/>
              </a:rPr>
              <a:t> </a:t>
            </a:r>
            <a:r>
              <a:rPr lang="en-US" sz="2400" b="1" dirty="0" err="1">
                <a:solidFill>
                  <a:srgbClr val="39192C"/>
                </a:solidFill>
                <a:latin typeface="Helvetica" panose="020B0604020202020204" pitchFamily="34" charset="0"/>
                <a:cs typeface="Helvetica" panose="020B0604020202020204" pitchFamily="34" charset="0"/>
              </a:rPr>
              <a:t>bestemming</a:t>
            </a:r>
            <a:endParaRPr lang="en-US" sz="2400" b="1" dirty="0">
              <a:solidFill>
                <a:srgbClr val="39192C"/>
              </a:solidFill>
              <a:latin typeface="Helvetica" panose="020B0604020202020204" pitchFamily="34" charset="0"/>
              <a:cs typeface="Helvetica" panose="020B0604020202020204" pitchFamily="34" charset="0"/>
            </a:endParaRPr>
          </a:p>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20363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646331"/>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Wat </a:t>
            </a:r>
            <a:r>
              <a:rPr lang="en-US" sz="3600" b="1" dirty="0" err="1">
                <a:solidFill>
                  <a:srgbClr val="39192C"/>
                </a:solidFill>
                <a:latin typeface="Helvetica" panose="020B0604020202020204" pitchFamily="34" charset="0"/>
                <a:cs typeface="Helvetica" panose="020B0604020202020204" pitchFamily="34" charset="0"/>
              </a:rPr>
              <a:t>gaan</a:t>
            </a:r>
            <a:r>
              <a:rPr lang="en-US" sz="3600" b="1" dirty="0">
                <a:solidFill>
                  <a:srgbClr val="39192C"/>
                </a:solidFill>
                <a:latin typeface="Helvetica" panose="020B0604020202020204" pitchFamily="34" charset="0"/>
                <a:cs typeface="Helvetica" panose="020B0604020202020204" pitchFamily="34" charset="0"/>
              </a:rPr>
              <a:t> we </a:t>
            </a:r>
            <a:r>
              <a:rPr lang="en-US" sz="3600" b="1" dirty="0" err="1">
                <a:solidFill>
                  <a:srgbClr val="39192C"/>
                </a:solidFill>
                <a:latin typeface="Helvetica" panose="020B0604020202020204" pitchFamily="34" charset="0"/>
                <a:cs typeface="Helvetica" panose="020B0604020202020204" pitchFamily="34" charset="0"/>
              </a:rPr>
              <a:t>doen</a:t>
            </a:r>
            <a:r>
              <a:rPr lang="en-US" sz="3600" b="1" dirty="0">
                <a:solidFill>
                  <a:srgbClr val="39192C"/>
                </a:solidFill>
                <a:latin typeface="Helvetica" panose="020B0604020202020204" pitchFamily="34" charset="0"/>
                <a:cs typeface="Helvetica" panose="020B0604020202020204" pitchFamily="34" charset="0"/>
              </a:rPr>
              <a:t>?</a:t>
            </a:r>
          </a:p>
        </p:txBody>
      </p:sp>
      <p:sp>
        <p:nvSpPr>
          <p:cNvPr id="7" name="Rectangle 6"/>
          <p:cNvSpPr/>
          <p:nvPr/>
        </p:nvSpPr>
        <p:spPr>
          <a:xfrm>
            <a:off x="1246440" y="1329048"/>
            <a:ext cx="7340377" cy="1569660"/>
          </a:xfrm>
          <a:prstGeom prst="rect">
            <a:avLst/>
          </a:prstGeom>
        </p:spPr>
        <p:txBody>
          <a:bodyPr wrap="square">
            <a:spAutoFit/>
          </a:bodyPr>
          <a:lstStyle/>
          <a:p>
            <a:pPr marL="457200" indent="-457200">
              <a:buClr>
                <a:srgbClr val="FC4E07"/>
              </a:buClr>
              <a:buSzPct val="65000"/>
              <a:buFont typeface="Wingdings" charset="2"/>
              <a:buChar char="u"/>
            </a:pPr>
            <a:r>
              <a:rPr lang="en-US" sz="2400" dirty="0">
                <a:solidFill>
                  <a:srgbClr val="39192C"/>
                </a:solidFill>
                <a:latin typeface="Helvetica Light"/>
                <a:cs typeface="Helvetica Light"/>
              </a:rPr>
              <a:t>Trends Budget KA 103</a:t>
            </a: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Informatie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Nationale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prioriteiten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en</a:t>
            </a:r>
            <a:r>
              <a:rPr lang="en-US" sz="2400" dirty="0">
                <a:solidFill>
                  <a:srgbClr val="39192C"/>
                </a:solidFill>
                <a:latin typeface="Helvetica Light"/>
                <a:cs typeface="Helvetica Light"/>
              </a:rPr>
              <a:t> Brexit</a:t>
            </a:r>
          </a:p>
          <a:p>
            <a:pPr marL="457200" indent="-457200">
              <a:buClr>
                <a:srgbClr val="FC4E07"/>
              </a:buClr>
              <a:buSzPct val="65000"/>
              <a:buFont typeface="Wingdings" charset="2"/>
              <a:buChar char="u"/>
            </a:pPr>
            <a:r>
              <a:rPr lang="en-US" sz="2400" dirty="0">
                <a:solidFill>
                  <a:srgbClr val="39192C"/>
                </a:solidFill>
                <a:latin typeface="Helvetica Light"/>
                <a:cs typeface="Helvetica Light"/>
              </a:rPr>
              <a:t>In 2 rondes </a:t>
            </a:r>
            <a:r>
              <a:rPr lang="en-US" sz="2400" dirty="0" err="1">
                <a:solidFill>
                  <a:srgbClr val="39192C"/>
                </a:solidFill>
                <a:latin typeface="Helvetica Light"/>
                <a:cs typeface="Helvetica Light"/>
              </a:rPr>
              <a:t>discussie</a:t>
            </a:r>
            <a:r>
              <a:rPr lang="en-US" sz="2400" dirty="0">
                <a:solidFill>
                  <a:srgbClr val="39192C"/>
                </a:solidFill>
                <a:latin typeface="Helvetica Light"/>
                <a:cs typeface="Helvetica Light"/>
              </a:rPr>
              <a:t> over </a:t>
            </a:r>
            <a:r>
              <a:rPr lang="en-US" sz="2400" dirty="0" err="1">
                <a:solidFill>
                  <a:srgbClr val="39192C"/>
                </a:solidFill>
                <a:latin typeface="Helvetica Light"/>
                <a:cs typeface="Helvetica Light"/>
              </a:rPr>
              <a:t>stellingen</a:t>
            </a:r>
            <a:endParaRPr lang="en-US" sz="2400" dirty="0">
              <a:solidFill>
                <a:srgbClr val="39192C"/>
              </a:solidFill>
              <a:latin typeface="Helvetica Light"/>
              <a:cs typeface="Helvetica Light"/>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15748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646331"/>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Trends in budget KA 103</a:t>
            </a:r>
          </a:p>
        </p:txBody>
      </p:sp>
      <p:sp>
        <p:nvSpPr>
          <p:cNvPr id="7" name="Rectangle 6"/>
          <p:cNvSpPr/>
          <p:nvPr/>
        </p:nvSpPr>
        <p:spPr>
          <a:xfrm>
            <a:off x="1246440" y="1329048"/>
            <a:ext cx="7340377" cy="3416320"/>
          </a:xfrm>
          <a:prstGeom prst="rect">
            <a:avLst/>
          </a:prstGeom>
        </p:spPr>
        <p:txBody>
          <a:bodyPr wrap="square">
            <a:spAutoFit/>
          </a:bodyPr>
          <a:lstStyle/>
          <a:p>
            <a:pPr marL="457200" indent="-457200">
              <a:buClr>
                <a:srgbClr val="FC4E07"/>
              </a:buClr>
              <a:buSzPct val="65000"/>
              <a:buFont typeface="Wingdings" charset="2"/>
              <a:buChar char="u"/>
            </a:pPr>
            <a:r>
              <a:rPr lang="en-US" sz="2400" dirty="0">
                <a:solidFill>
                  <a:srgbClr val="39192C"/>
                </a:solidFill>
                <a:latin typeface="Helvetica Light"/>
                <a:cs typeface="Helvetica Light"/>
              </a:rPr>
              <a:t>Budget </a:t>
            </a:r>
            <a:r>
              <a:rPr lang="en-US" sz="2400" dirty="0" err="1">
                <a:solidFill>
                  <a:srgbClr val="39192C"/>
                </a:solidFill>
                <a:latin typeface="Helvetica Light"/>
                <a:cs typeface="Helvetica Light"/>
              </a:rPr>
              <a:t>ontwikkeling</a:t>
            </a:r>
            <a:r>
              <a:rPr lang="en-US" sz="2400" dirty="0">
                <a:solidFill>
                  <a:srgbClr val="39192C"/>
                </a:solidFill>
                <a:latin typeface="Helvetica Light"/>
                <a:cs typeface="Helvetica Light"/>
              </a:rPr>
              <a:t>  </a:t>
            </a:r>
          </a:p>
          <a:p>
            <a:pPr>
              <a:buClr>
                <a:srgbClr val="FC4E07"/>
              </a:buClr>
              <a:buSzPct val="65000"/>
            </a:pPr>
            <a:r>
              <a:rPr lang="en-US" sz="2400" dirty="0">
                <a:solidFill>
                  <a:srgbClr val="39192C"/>
                </a:solidFill>
                <a:latin typeface="Helvetica Light"/>
                <a:cs typeface="Helvetica Light"/>
              </a:rPr>
              <a:t>		- Van 18 </a:t>
            </a:r>
            <a:r>
              <a:rPr lang="en-US" sz="2400" dirty="0" err="1">
                <a:solidFill>
                  <a:srgbClr val="39192C"/>
                </a:solidFill>
                <a:latin typeface="Helvetica Light"/>
                <a:cs typeface="Helvetica Light"/>
              </a:rPr>
              <a:t>miljoen</a:t>
            </a:r>
            <a:r>
              <a:rPr lang="en-US" sz="2400" dirty="0">
                <a:solidFill>
                  <a:srgbClr val="39192C"/>
                </a:solidFill>
                <a:latin typeface="Helvetica Light"/>
                <a:cs typeface="Helvetica Light"/>
              </a:rPr>
              <a:t>  &gt; 25 </a:t>
            </a:r>
            <a:r>
              <a:rPr lang="en-US" sz="2400" dirty="0" err="1">
                <a:solidFill>
                  <a:srgbClr val="39192C"/>
                </a:solidFill>
                <a:latin typeface="Helvetica Light"/>
                <a:cs typeface="Helvetica Light"/>
              </a:rPr>
              <a:t>miljoen</a:t>
            </a: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Verschil</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tussen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aanvraag</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toekenning</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wordt</a:t>
            </a:r>
            <a:r>
              <a:rPr lang="en-US" sz="2400" dirty="0">
                <a:solidFill>
                  <a:srgbClr val="39192C"/>
                </a:solidFill>
                <a:latin typeface="Helvetica Light"/>
                <a:cs typeface="Helvetica Light"/>
              </a:rPr>
              <a:t> Kleiner</a:t>
            </a: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Uitputting</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wordt</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beter</a:t>
            </a: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Aantallen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studenten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studie</a:t>
            </a:r>
            <a:r>
              <a:rPr lang="en-US" sz="2400" dirty="0">
                <a:solidFill>
                  <a:srgbClr val="39192C"/>
                </a:solidFill>
                <a:latin typeface="Helvetica Light"/>
                <a:cs typeface="Helvetica Light"/>
              </a:rPr>
              <a:t>/stage </a:t>
            </a:r>
            <a:r>
              <a:rPr lang="en-US" sz="2400" dirty="0" err="1">
                <a:solidFill>
                  <a:srgbClr val="39192C"/>
                </a:solidFill>
                <a:latin typeface="Helvetica Light"/>
                <a:cs typeface="Helvetica Light"/>
              </a:rPr>
              <a:t>stijgen</a:t>
            </a: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Aantallen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staf</a:t>
            </a:r>
            <a:r>
              <a:rPr lang="en-US" sz="2400" dirty="0">
                <a:solidFill>
                  <a:srgbClr val="39192C"/>
                </a:solidFill>
                <a:latin typeface="Helvetica Light"/>
                <a:cs typeface="Helvetica Light"/>
              </a:rPr>
              <a:t>/</a:t>
            </a:r>
            <a:r>
              <a:rPr lang="en-US" sz="2400" dirty="0" err="1">
                <a:solidFill>
                  <a:srgbClr val="39192C"/>
                </a:solidFill>
                <a:latin typeface="Helvetica Light"/>
                <a:cs typeface="Helvetica Light"/>
              </a:rPr>
              <a:t>docenten</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stijgt</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nauwelijks</a:t>
            </a:r>
            <a:endParaRPr lang="en-US" sz="2400" dirty="0">
              <a:solidFill>
                <a:prstClr val="black"/>
              </a:solidFill>
              <a:latin typeface="Helvetica Light"/>
              <a:cs typeface="Helvetica Light"/>
            </a:endParaRPr>
          </a:p>
          <a:p>
            <a:pPr marL="457200" indent="-457200">
              <a:buClr>
                <a:srgbClr val="FC4E07"/>
              </a:buClr>
              <a:buSzPct val="65000"/>
              <a:buFont typeface="Wingdings" charset="2"/>
              <a:buChar char="u"/>
            </a:pPr>
            <a:r>
              <a:rPr lang="en-US" sz="2400" dirty="0">
                <a:solidFill>
                  <a:prstClr val="black"/>
                </a:solidFill>
                <a:latin typeface="Helvetica Light"/>
                <a:cs typeface="Helvetica Light"/>
              </a:rPr>
              <a:t>Erasmus+ </a:t>
            </a:r>
            <a:r>
              <a:rPr lang="en-US" sz="2400" dirty="0" err="1">
                <a:solidFill>
                  <a:prstClr val="black"/>
                </a:solidFill>
                <a:latin typeface="Helvetica Light"/>
                <a:cs typeface="Helvetica Light"/>
              </a:rPr>
              <a:t>vanaf</a:t>
            </a:r>
            <a:r>
              <a:rPr lang="en-US" sz="2400" dirty="0">
                <a:solidFill>
                  <a:prstClr val="black"/>
                </a:solidFill>
                <a:latin typeface="Helvetica Light"/>
                <a:cs typeface="Helvetica Light"/>
              </a:rPr>
              <a:t> 2020: </a:t>
            </a:r>
            <a:r>
              <a:rPr lang="en-US" sz="2400" dirty="0" err="1">
                <a:solidFill>
                  <a:prstClr val="black"/>
                </a:solidFill>
                <a:latin typeface="Helvetica Light"/>
                <a:cs typeface="Helvetica Light"/>
              </a:rPr>
              <a:t>groter</a:t>
            </a:r>
            <a:r>
              <a:rPr lang="en-US" sz="2400" dirty="0">
                <a:solidFill>
                  <a:prstClr val="black"/>
                </a:solidFill>
                <a:latin typeface="Helvetica Light"/>
                <a:cs typeface="Helvetica Light"/>
              </a:rPr>
              <a:t> budget, HO &lt; %?</a:t>
            </a: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82880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3416320"/>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Stelling 1</a:t>
            </a:r>
          </a:p>
          <a:p>
            <a:endParaRPr lang="en-US" sz="3600" b="1" dirty="0">
              <a:solidFill>
                <a:srgbClr val="39192C"/>
              </a:solidFill>
              <a:latin typeface="Helvetica" panose="020B0604020202020204" pitchFamily="34" charset="0"/>
              <a:cs typeface="Helvetica" panose="020B0604020202020204" pitchFamily="34" charset="0"/>
            </a:endParaRPr>
          </a:p>
          <a:p>
            <a:endParaRPr lang="en-US" sz="3600" b="1" dirty="0">
              <a:solidFill>
                <a:srgbClr val="39192C"/>
              </a:solidFill>
              <a:latin typeface="Helvetica" panose="020B0604020202020204" pitchFamily="34" charset="0"/>
              <a:cs typeface="Helvetica" panose="020B0604020202020204" pitchFamily="34" charset="0"/>
            </a:endParaRPr>
          </a:p>
          <a:p>
            <a:r>
              <a:rPr lang="en-US" sz="3600" b="1" dirty="0">
                <a:solidFill>
                  <a:srgbClr val="39192C"/>
                </a:solidFill>
                <a:latin typeface="Helvetica" panose="020B0604020202020204" pitchFamily="34" charset="0"/>
                <a:cs typeface="Helvetica" panose="020B0604020202020204" pitchFamily="34" charset="0"/>
              </a:rPr>
              <a:t>We </a:t>
            </a:r>
            <a:r>
              <a:rPr lang="en-US" sz="3600" b="1" dirty="0" err="1">
                <a:solidFill>
                  <a:srgbClr val="39192C"/>
                </a:solidFill>
                <a:latin typeface="Helvetica" panose="020B0604020202020204" pitchFamily="34" charset="0"/>
                <a:cs typeface="Helvetica" panose="020B0604020202020204" pitchFamily="34" charset="0"/>
              </a:rPr>
              <a:t>komen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aan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bij</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een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verzadigingspunt</a:t>
            </a:r>
            <a:r>
              <a:rPr lang="en-US" sz="3600" b="1" dirty="0">
                <a:solidFill>
                  <a:srgbClr val="39192C"/>
                </a:solidFill>
                <a:latin typeface="Helvetica" panose="020B0604020202020204" pitchFamily="34" charset="0"/>
                <a:cs typeface="Helvetica" panose="020B0604020202020204" pitchFamily="34" charset="0"/>
              </a:rPr>
              <a:t> van het </a:t>
            </a:r>
            <a:r>
              <a:rPr lang="en-US" sz="3600" b="1" dirty="0" err="1">
                <a:solidFill>
                  <a:srgbClr val="39192C"/>
                </a:solidFill>
                <a:latin typeface="Helvetica" panose="020B0604020202020204" pitchFamily="34" charset="0"/>
                <a:cs typeface="Helvetica" panose="020B0604020202020204" pitchFamily="34" charset="0"/>
              </a:rPr>
              <a:t>aantal</a:t>
            </a:r>
            <a:r>
              <a:rPr lang="en-US" sz="3600" b="1" dirty="0">
                <a:solidFill>
                  <a:srgbClr val="39192C"/>
                </a:solidFill>
                <a:latin typeface="Helvetica" panose="020B0604020202020204" pitchFamily="34" charset="0"/>
                <a:cs typeface="Helvetica" panose="020B0604020202020204" pitchFamily="34" charset="0"/>
              </a:rPr>
              <a:t> Erasmus </a:t>
            </a:r>
            <a:r>
              <a:rPr lang="en-US" sz="3600" b="1" dirty="0" err="1">
                <a:solidFill>
                  <a:srgbClr val="39192C"/>
                </a:solidFill>
                <a:latin typeface="Helvetica" panose="020B0604020202020204" pitchFamily="34" charset="0"/>
                <a:cs typeface="Helvetica" panose="020B0604020202020204" pitchFamily="34" charset="0"/>
              </a:rPr>
              <a:t>studenten</a:t>
            </a:r>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1246440" y="1329048"/>
            <a:ext cx="7340377" cy="1569660"/>
          </a:xfrm>
          <a:prstGeom prst="rect">
            <a:avLst/>
          </a:prstGeom>
        </p:spPr>
        <p:txBody>
          <a:bodyPr wrap="square">
            <a:spAutoFit/>
          </a:bodyPr>
          <a:lstStyle/>
          <a:p>
            <a:pPr marL="457200" indent="-457200">
              <a:buClr>
                <a:srgbClr val="FC4E07"/>
              </a:buClr>
              <a:buSzPct val="65000"/>
              <a:buFont typeface="Wingdings" charset="2"/>
              <a:buChar char="u"/>
            </a:pP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a:buClr>
                <a:srgbClr val="FC4E07"/>
              </a:buClr>
              <a:buSzPct val="65000"/>
            </a:pPr>
            <a:endParaRPr lang="en-US" sz="2400" dirty="0">
              <a:solidFill>
                <a:prstClr val="black"/>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97560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2862322"/>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Stelling 2</a:t>
            </a:r>
          </a:p>
          <a:p>
            <a:endParaRPr lang="en-US" sz="3600" b="1" dirty="0">
              <a:solidFill>
                <a:srgbClr val="39192C"/>
              </a:solidFill>
              <a:latin typeface="Helvetica" panose="020B0604020202020204" pitchFamily="34" charset="0"/>
              <a:cs typeface="Helvetica" panose="020B0604020202020204" pitchFamily="34" charset="0"/>
            </a:endParaRPr>
          </a:p>
          <a:p>
            <a:endParaRPr lang="en-US" sz="3600" b="1" dirty="0">
              <a:solidFill>
                <a:srgbClr val="39192C"/>
              </a:solidFill>
              <a:latin typeface="Helvetica" panose="020B0604020202020204" pitchFamily="34" charset="0"/>
              <a:cs typeface="Helvetica" panose="020B0604020202020204" pitchFamily="34" charset="0"/>
            </a:endParaRPr>
          </a:p>
          <a:p>
            <a:r>
              <a:rPr lang="en-US" sz="3600" b="1" dirty="0" err="1">
                <a:solidFill>
                  <a:srgbClr val="39192C"/>
                </a:solidFill>
                <a:latin typeface="Helvetica" panose="020B0604020202020204" pitchFamily="34" charset="0"/>
                <a:cs typeface="Helvetica" panose="020B0604020202020204" pitchFamily="34" charset="0"/>
              </a:rPr>
              <a:t>Docenten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hebben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geen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tijd</a:t>
            </a:r>
            <a:r>
              <a:rPr lang="en-US" sz="3600" b="1" dirty="0">
                <a:solidFill>
                  <a:srgbClr val="39192C"/>
                </a:solidFill>
                <a:latin typeface="Helvetica" panose="020B0604020202020204" pitchFamily="34" charset="0"/>
                <a:cs typeface="Helvetica" panose="020B0604020202020204" pitchFamily="34" charset="0"/>
              </a:rPr>
              <a:t> om </a:t>
            </a:r>
            <a:r>
              <a:rPr lang="en-US" sz="3600" b="1" dirty="0" err="1">
                <a:solidFill>
                  <a:srgbClr val="39192C"/>
                </a:solidFill>
                <a:latin typeface="Helvetica" panose="020B0604020202020204" pitchFamily="34" charset="0"/>
                <a:cs typeface="Helvetica" panose="020B0604020202020204" pitchFamily="34" charset="0"/>
              </a:rPr>
              <a:t>naar</a:t>
            </a:r>
            <a:r>
              <a:rPr lang="en-US" sz="3600" b="1" dirty="0">
                <a:solidFill>
                  <a:srgbClr val="39192C"/>
                </a:solidFill>
                <a:latin typeface="Helvetica" panose="020B0604020202020204" pitchFamily="34" charset="0"/>
                <a:cs typeface="Helvetica" panose="020B0604020202020204" pitchFamily="34" charset="0"/>
              </a:rPr>
              <a:t> het </a:t>
            </a:r>
            <a:r>
              <a:rPr lang="en-US" sz="3600" b="1" dirty="0" err="1">
                <a:solidFill>
                  <a:srgbClr val="39192C"/>
                </a:solidFill>
                <a:latin typeface="Helvetica" panose="020B0604020202020204" pitchFamily="34" charset="0"/>
                <a:cs typeface="Helvetica" panose="020B0604020202020204" pitchFamily="34" charset="0"/>
              </a:rPr>
              <a:t>buitenland</a:t>
            </a:r>
            <a:r>
              <a:rPr lang="en-US" sz="3600" b="1" dirty="0">
                <a:solidFill>
                  <a:srgbClr val="39192C"/>
                </a:solidFill>
                <a:latin typeface="Helvetica" panose="020B0604020202020204" pitchFamily="34" charset="0"/>
                <a:cs typeface="Helvetica" panose="020B0604020202020204" pitchFamily="34" charset="0"/>
              </a:rPr>
              <a:t> te </a:t>
            </a:r>
            <a:r>
              <a:rPr lang="en-US" sz="3600" b="1" dirty="0" err="1">
                <a:solidFill>
                  <a:srgbClr val="39192C"/>
                </a:solidFill>
                <a:latin typeface="Helvetica" panose="020B0604020202020204" pitchFamily="34" charset="0"/>
                <a:cs typeface="Helvetica" panose="020B0604020202020204" pitchFamily="34" charset="0"/>
              </a:rPr>
              <a:t>gaan</a:t>
            </a:r>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1246440" y="1329048"/>
            <a:ext cx="7340377" cy="1200329"/>
          </a:xfrm>
          <a:prstGeom prst="rect">
            <a:avLst/>
          </a:prstGeom>
        </p:spPr>
        <p:txBody>
          <a:bodyPr wrap="square">
            <a:spAutoFit/>
          </a:bodyPr>
          <a:lstStyle/>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marL="457200" indent="-457200">
              <a:buClr>
                <a:srgbClr val="FC4E07"/>
              </a:buClr>
              <a:buSzPct val="65000"/>
              <a:buFont typeface="Wingdings" charset="2"/>
              <a:buChar char="u"/>
            </a:pPr>
            <a:endParaRPr lang="en-US" sz="2400" dirty="0">
              <a:solidFill>
                <a:prstClr val="black"/>
              </a:solidFill>
              <a:latin typeface="Helvetica Light"/>
              <a:cs typeface="Helvetica Light"/>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305785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646331"/>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Brexit</a:t>
            </a:r>
          </a:p>
        </p:txBody>
      </p:sp>
      <p:sp>
        <p:nvSpPr>
          <p:cNvPr id="7" name="Rectangle 6"/>
          <p:cNvSpPr/>
          <p:nvPr/>
        </p:nvSpPr>
        <p:spPr>
          <a:xfrm>
            <a:off x="1317171" y="1329048"/>
            <a:ext cx="7269646" cy="2677656"/>
          </a:xfrm>
          <a:prstGeom prst="rect">
            <a:avLst/>
          </a:prstGeom>
        </p:spPr>
        <p:txBody>
          <a:bodyPr wrap="square">
            <a:spAutoFit/>
          </a:bodyPr>
          <a:lstStyle/>
          <a:p>
            <a:pPr marL="457200" indent="-457200">
              <a:buClr>
                <a:srgbClr val="FC4E07"/>
              </a:buClr>
              <a:buSzPct val="65000"/>
              <a:buFont typeface="Wingdings" charset="2"/>
              <a:buChar char="u"/>
            </a:pPr>
            <a:r>
              <a:rPr lang="en-US" sz="2400" dirty="0">
                <a:solidFill>
                  <a:srgbClr val="39192C"/>
                </a:solidFill>
                <a:latin typeface="Helvetica Light"/>
                <a:cs typeface="Helvetica Light"/>
              </a:rPr>
              <a:t>18% van het </a:t>
            </a:r>
            <a:r>
              <a:rPr lang="en-US" sz="2400" dirty="0" err="1">
                <a:solidFill>
                  <a:srgbClr val="39192C"/>
                </a:solidFill>
                <a:latin typeface="Helvetica Light"/>
                <a:cs typeface="Helvetica Light"/>
              </a:rPr>
              <a:t>totale</a:t>
            </a:r>
            <a:r>
              <a:rPr lang="en-US" sz="2400" dirty="0">
                <a:solidFill>
                  <a:srgbClr val="39192C"/>
                </a:solidFill>
                <a:latin typeface="Helvetica Light"/>
                <a:cs typeface="Helvetica Light"/>
              </a:rPr>
              <a:t> budget </a:t>
            </a:r>
            <a:r>
              <a:rPr lang="en-US" sz="2400" dirty="0" err="1">
                <a:solidFill>
                  <a:srgbClr val="39192C"/>
                </a:solidFill>
                <a:latin typeface="Helvetica Light"/>
                <a:cs typeface="Helvetica Light"/>
              </a:rPr>
              <a:t>gaat</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naar</a:t>
            </a:r>
            <a:r>
              <a:rPr lang="en-US" sz="2400" dirty="0">
                <a:solidFill>
                  <a:srgbClr val="39192C"/>
                </a:solidFill>
                <a:latin typeface="Helvetica Light"/>
                <a:cs typeface="Helvetica Light"/>
              </a:rPr>
              <a:t> UK</a:t>
            </a:r>
          </a:p>
          <a:p>
            <a:pPr marL="457200" indent="-457200">
              <a:buClr>
                <a:srgbClr val="FC4E07"/>
              </a:buClr>
              <a:buSzPct val="65000"/>
              <a:buFont typeface="Wingdings" charset="2"/>
              <a:buChar char="u"/>
            </a:pPr>
            <a:r>
              <a:rPr lang="en-US" sz="2400" dirty="0" err="1">
                <a:solidFill>
                  <a:prstClr val="black"/>
                </a:solidFill>
                <a:latin typeface="Helvetica Light"/>
                <a:cs typeface="Helvetica Light"/>
              </a:rPr>
              <a:t>Informatie</a:t>
            </a:r>
            <a:r>
              <a:rPr lang="en-US" sz="2400" dirty="0">
                <a:solidFill>
                  <a:prstClr val="black"/>
                </a:solidFill>
                <a:latin typeface="Helvetica Light"/>
                <a:cs typeface="Helvetica Light"/>
              </a:rPr>
              <a:t> over de Brexit</a:t>
            </a:r>
          </a:p>
          <a:p>
            <a:pPr>
              <a:buClr>
                <a:srgbClr val="FC4E07"/>
              </a:buClr>
              <a:buSzPct val="65000"/>
            </a:pPr>
            <a:r>
              <a:rPr lang="en-US" sz="2400" dirty="0">
                <a:solidFill>
                  <a:prstClr val="black"/>
                </a:solidFill>
                <a:latin typeface="Helvetica Light"/>
                <a:cs typeface="Helvetica Light"/>
              </a:rPr>
              <a:t>      </a:t>
            </a:r>
            <a:r>
              <a:rPr lang="en-US" sz="2400" dirty="0">
                <a:solidFill>
                  <a:prstClr val="black"/>
                </a:solidFill>
                <a:latin typeface="Helvetica Light"/>
                <a:cs typeface="Helvetica Light"/>
                <a:hlinkClick r:id="rId4"/>
              </a:rPr>
              <a:t>https://ec.europa.eu/programmes/erasmus-    </a:t>
            </a:r>
          </a:p>
          <a:p>
            <a:pPr>
              <a:buClr>
                <a:srgbClr val="FC4E07"/>
              </a:buClr>
              <a:buSzPct val="65000"/>
            </a:pPr>
            <a:r>
              <a:rPr lang="en-US" sz="2400" dirty="0">
                <a:solidFill>
                  <a:prstClr val="black"/>
                </a:solidFill>
                <a:latin typeface="Helvetica Light"/>
                <a:cs typeface="Helvetica Light"/>
                <a:hlinkClick r:id="rId4"/>
              </a:rPr>
              <a:t>      plus/about/brexit_nl</a:t>
            </a:r>
            <a:endParaRPr lang="en-US" sz="2400" dirty="0">
              <a:solidFill>
                <a:prstClr val="black"/>
              </a:solidFill>
              <a:latin typeface="Helvetica Light"/>
              <a:cs typeface="Helvetica Light"/>
            </a:endParaRPr>
          </a:p>
          <a:p>
            <a:pPr>
              <a:buClr>
                <a:srgbClr val="FC4E07"/>
              </a:buClr>
              <a:buSzPct val="65000"/>
            </a:pPr>
            <a:endParaRPr lang="en-US" sz="2400" dirty="0">
              <a:solidFill>
                <a:prstClr val="black"/>
              </a:solidFill>
              <a:latin typeface="Helvetica Light"/>
              <a:cs typeface="Helvetica Light"/>
            </a:endParaRPr>
          </a:p>
          <a:p>
            <a:pPr>
              <a:buClr>
                <a:srgbClr val="FC4E07"/>
              </a:buClr>
              <a:buSzPct val="65000"/>
            </a:pPr>
            <a:endParaRPr lang="en-US" sz="2400" dirty="0">
              <a:solidFill>
                <a:prstClr val="black"/>
              </a:solidFill>
              <a:latin typeface="Helvetica Light"/>
              <a:cs typeface="Helvetica Light"/>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304009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646331"/>
          </a:xfrm>
          <a:prstGeom prst="rect">
            <a:avLst/>
          </a:prstGeom>
          <a:noFill/>
        </p:spPr>
        <p:txBody>
          <a:bodyPr wrap="square" rtlCol="0">
            <a:spAutoFit/>
          </a:bodyPr>
          <a:lstStyle/>
          <a:p>
            <a:r>
              <a:rPr lang="en-US" sz="3600" b="1" dirty="0" err="1">
                <a:solidFill>
                  <a:srgbClr val="39192C"/>
                </a:solidFill>
                <a:latin typeface="Helvetica" panose="020B0604020202020204" pitchFamily="34" charset="0"/>
                <a:cs typeface="Helvetica" panose="020B0604020202020204" pitchFamily="34" charset="0"/>
              </a:rPr>
              <a:t>Inclusie</a:t>
            </a:r>
            <a:r>
              <a:rPr lang="en-US" sz="3600" b="1" dirty="0">
                <a:solidFill>
                  <a:srgbClr val="39192C"/>
                </a:solidFill>
                <a:latin typeface="Helvetica" panose="020B0604020202020204" pitchFamily="34" charset="0"/>
                <a:cs typeface="Helvetica" panose="020B0604020202020204" pitchFamily="34" charset="0"/>
              </a:rPr>
              <a:t> &amp; </a:t>
            </a:r>
            <a:r>
              <a:rPr lang="en-US" sz="3600" b="1" dirty="0" err="1">
                <a:solidFill>
                  <a:srgbClr val="39192C"/>
                </a:solidFill>
                <a:latin typeface="Helvetica" panose="020B0604020202020204" pitchFamily="34" charset="0"/>
                <a:cs typeface="Helvetica" panose="020B0604020202020204" pitchFamily="34" charset="0"/>
              </a:rPr>
              <a:t>professionalisering</a:t>
            </a:r>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1246440" y="1329048"/>
            <a:ext cx="7340377" cy="2677656"/>
          </a:xfrm>
          <a:prstGeom prst="rect">
            <a:avLst/>
          </a:prstGeom>
        </p:spPr>
        <p:txBody>
          <a:bodyPr wrap="square">
            <a:spAutoFit/>
          </a:bodyPr>
          <a:lstStyle/>
          <a:p>
            <a:pPr marL="457200" indent="-457200">
              <a:buClr>
                <a:srgbClr val="FC4E07"/>
              </a:buClr>
              <a:buSzPct val="65000"/>
              <a:buFont typeface="Wingdings" charset="2"/>
              <a:buChar char="u"/>
            </a:pP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Nationale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prioriteiten</a:t>
            </a:r>
            <a:r>
              <a:rPr lang="en-US" sz="2400" dirty="0">
                <a:solidFill>
                  <a:srgbClr val="39192C"/>
                </a:solidFill>
                <a:latin typeface="Helvetica Light"/>
                <a:cs typeface="Helvetica Light"/>
              </a:rPr>
              <a:t> NL Erasmus+</a:t>
            </a:r>
          </a:p>
          <a:p>
            <a:pPr>
              <a:buClr>
                <a:srgbClr val="FC4E07"/>
              </a:buClr>
              <a:buSzPct val="65000"/>
            </a:pPr>
            <a:r>
              <a:rPr lang="en-US" sz="2400" dirty="0">
                <a:solidFill>
                  <a:srgbClr val="39192C"/>
                </a:solidFill>
                <a:latin typeface="Helvetica Light"/>
                <a:cs typeface="Helvetica Light"/>
              </a:rPr>
              <a:t>	- </a:t>
            </a:r>
            <a:r>
              <a:rPr lang="en-US" sz="2400" dirty="0" err="1">
                <a:solidFill>
                  <a:srgbClr val="39192C"/>
                </a:solidFill>
                <a:latin typeface="Helvetica Light"/>
                <a:cs typeface="Helvetica Light"/>
              </a:rPr>
              <a:t>Inclusie</a:t>
            </a:r>
            <a:endParaRPr lang="en-US" sz="2400" dirty="0">
              <a:solidFill>
                <a:srgbClr val="39192C"/>
              </a:solidFill>
              <a:latin typeface="Helvetica Light"/>
              <a:cs typeface="Helvetica Light"/>
            </a:endParaRPr>
          </a:p>
          <a:p>
            <a:pPr>
              <a:buClr>
                <a:srgbClr val="FC4E07"/>
              </a:buClr>
              <a:buSzPct val="65000"/>
            </a:pP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professionalisering</a:t>
            </a:r>
            <a:endParaRPr lang="en-US" sz="2400" dirty="0">
              <a:solidFill>
                <a:srgbClr val="39192C"/>
              </a:solidFill>
              <a:latin typeface="Helvetica Light"/>
              <a:cs typeface="Helvetica Light"/>
            </a:endParaRPr>
          </a:p>
          <a:p>
            <a:pPr>
              <a:buClr>
                <a:srgbClr val="FC4E07"/>
              </a:buClr>
              <a:buSzPct val="65000"/>
            </a:pPr>
            <a:endParaRPr lang="en-US" sz="2400" dirty="0">
              <a:solidFill>
                <a:srgbClr val="39192C"/>
              </a:solidFill>
              <a:latin typeface="Helvetica Light"/>
              <a:cs typeface="Helvetica Light"/>
            </a:endParaRPr>
          </a:p>
          <a:p>
            <a:pPr marL="457200" indent="-457200">
              <a:buClr>
                <a:srgbClr val="FC4E07"/>
              </a:buClr>
              <a:buSzPct val="65000"/>
              <a:buFont typeface="Wingdings" charset="2"/>
              <a:buChar char="u"/>
            </a:pPr>
            <a:r>
              <a:rPr lang="en-US" sz="2400" dirty="0" err="1">
                <a:solidFill>
                  <a:srgbClr val="39192C"/>
                </a:solidFill>
                <a:latin typeface="Helvetica Light"/>
                <a:cs typeface="Helvetica Light"/>
              </a:rPr>
              <a:t>Inclusie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strategie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nieuwe</a:t>
            </a:r>
            <a:r>
              <a:rPr lang="en-US" sz="2400" dirty="0">
                <a:solidFill>
                  <a:srgbClr val="39192C"/>
                </a:solidFill>
                <a:latin typeface="Helvetica Light"/>
                <a:cs typeface="Helvetica Light"/>
              </a:rPr>
              <a:t> </a:t>
            </a:r>
            <a:r>
              <a:rPr lang="en-US" sz="2400" dirty="0" err="1">
                <a:solidFill>
                  <a:srgbClr val="39192C"/>
                </a:solidFill>
                <a:latin typeface="Helvetica Light"/>
                <a:cs typeface="Helvetica Light"/>
              </a:rPr>
              <a:t>programma</a:t>
            </a:r>
            <a:endParaRPr lang="en-US" sz="2400" dirty="0">
              <a:solidFill>
                <a:prstClr val="black"/>
              </a:solidFill>
              <a:latin typeface="Helvetica Light"/>
              <a:cs typeface="Helvetica Light"/>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361081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1754326"/>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Stelling 3</a:t>
            </a:r>
          </a:p>
          <a:p>
            <a:endParaRPr lang="en-US" sz="3600" b="1" dirty="0">
              <a:solidFill>
                <a:srgbClr val="39192C"/>
              </a:solidFill>
              <a:latin typeface="Helvetica" panose="020B0604020202020204" pitchFamily="34" charset="0"/>
              <a:cs typeface="Helvetica" panose="020B0604020202020204" pitchFamily="34" charset="0"/>
            </a:endParaRPr>
          </a:p>
          <a:p>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755374" y="1329048"/>
            <a:ext cx="7831443" cy="2677656"/>
          </a:xfrm>
          <a:prstGeom prst="rect">
            <a:avLst/>
          </a:prstGeom>
        </p:spPr>
        <p:txBody>
          <a:bodyPr wrap="square">
            <a:spAutoFit/>
          </a:bodyPr>
          <a:lstStyle/>
          <a:p>
            <a:pPr marL="457200" indent="-457200">
              <a:buClr>
                <a:srgbClr val="FC4E07"/>
              </a:buClr>
              <a:buSzPct val="65000"/>
              <a:buFont typeface="Wingdings" charset="2"/>
              <a:buChar char="u"/>
            </a:pPr>
            <a:endParaRPr lang="en-US" sz="3600" b="1" dirty="0">
              <a:solidFill>
                <a:prstClr val="black"/>
              </a:solidFill>
              <a:latin typeface="Helvetica" panose="020B0604020202020204" pitchFamily="34" charset="0"/>
              <a:cs typeface="Helvetica" panose="020B0604020202020204" pitchFamily="34" charset="0"/>
            </a:endParaRPr>
          </a:p>
          <a:p>
            <a:pPr>
              <a:buClr>
                <a:srgbClr val="FC4E07"/>
              </a:buClr>
              <a:buSzPct val="65000"/>
            </a:pPr>
            <a:r>
              <a:rPr lang="en-US" sz="3600" b="1" dirty="0" err="1">
                <a:solidFill>
                  <a:prstClr val="black"/>
                </a:solidFill>
                <a:latin typeface="Helvetica" panose="020B0604020202020204" pitchFamily="34" charset="0"/>
                <a:cs typeface="Helvetica" panose="020B0604020202020204" pitchFamily="34" charset="0"/>
              </a:rPr>
              <a:t>Studenten</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uit</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kwetsbare</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groepen</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moeten</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een</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hogere</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Erasmusbeurs</a:t>
            </a:r>
            <a:r>
              <a:rPr lang="en-US" sz="3600" b="1" dirty="0">
                <a:solidFill>
                  <a:prstClr val="black"/>
                </a:solidFill>
                <a:latin typeface="Helvetica" panose="020B0604020202020204" pitchFamily="34" charset="0"/>
                <a:cs typeface="Helvetica" panose="020B0604020202020204" pitchFamily="34" charset="0"/>
              </a:rPr>
              <a:t> </a:t>
            </a:r>
            <a:r>
              <a:rPr lang="en-US" sz="3600" b="1" dirty="0" err="1">
                <a:solidFill>
                  <a:prstClr val="black"/>
                </a:solidFill>
                <a:latin typeface="Helvetica" panose="020B0604020202020204" pitchFamily="34" charset="0"/>
                <a:cs typeface="Helvetica" panose="020B0604020202020204" pitchFamily="34" charset="0"/>
              </a:rPr>
              <a:t>krijgen</a:t>
            </a:r>
            <a:endParaRPr lang="en-US" sz="3600" b="1" dirty="0">
              <a:solidFill>
                <a:prstClr val="black"/>
              </a:solidFill>
              <a:latin typeface="Helvetica" panose="020B0604020202020204" pitchFamily="34" charset="0"/>
              <a:cs typeface="Helvetica" panose="020B0604020202020204" pitchFamily="34" charset="0"/>
            </a:endParaRPr>
          </a:p>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87182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46440" y="279744"/>
            <a:ext cx="7340377" cy="2862322"/>
          </a:xfrm>
          <a:prstGeom prst="rect">
            <a:avLst/>
          </a:prstGeom>
          <a:noFill/>
        </p:spPr>
        <p:txBody>
          <a:bodyPr wrap="square" rtlCol="0">
            <a:spAutoFit/>
          </a:bodyPr>
          <a:lstStyle/>
          <a:p>
            <a:r>
              <a:rPr lang="en-US" sz="3600" b="1" dirty="0">
                <a:solidFill>
                  <a:srgbClr val="39192C"/>
                </a:solidFill>
                <a:latin typeface="Helvetica" panose="020B0604020202020204" pitchFamily="34" charset="0"/>
                <a:cs typeface="Helvetica" panose="020B0604020202020204" pitchFamily="34" charset="0"/>
              </a:rPr>
              <a:t> Stelling 4</a:t>
            </a:r>
          </a:p>
          <a:p>
            <a:endParaRPr lang="en-US" sz="3600" b="1" dirty="0">
              <a:solidFill>
                <a:srgbClr val="39192C"/>
              </a:solidFill>
              <a:latin typeface="Helvetica" panose="020B0604020202020204" pitchFamily="34" charset="0"/>
              <a:cs typeface="Helvetica" panose="020B0604020202020204" pitchFamily="34" charset="0"/>
            </a:endParaRPr>
          </a:p>
          <a:p>
            <a:r>
              <a:rPr lang="en-US" sz="3600" b="1" dirty="0" err="1">
                <a:solidFill>
                  <a:srgbClr val="39192C"/>
                </a:solidFill>
                <a:latin typeface="Helvetica" panose="020B0604020202020204" pitchFamily="34" charset="0"/>
                <a:cs typeface="Helvetica" panose="020B0604020202020204" pitchFamily="34" charset="0"/>
              </a:rPr>
              <a:t>Studenten</a:t>
            </a:r>
            <a:r>
              <a:rPr lang="en-US" sz="3600" b="1" dirty="0">
                <a:solidFill>
                  <a:srgbClr val="39192C"/>
                </a:solidFill>
                <a:latin typeface="Helvetica" panose="020B0604020202020204" pitchFamily="34" charset="0"/>
                <a:cs typeface="Helvetica" panose="020B0604020202020204" pitchFamily="34" charset="0"/>
              </a:rPr>
              <a:t> die </a:t>
            </a:r>
            <a:r>
              <a:rPr lang="en-US" sz="3600" b="1" dirty="0" err="1">
                <a:solidFill>
                  <a:srgbClr val="39192C"/>
                </a:solidFill>
                <a:latin typeface="Helvetica" panose="020B0604020202020204" pitchFamily="34" charset="0"/>
                <a:cs typeface="Helvetica" panose="020B0604020202020204" pitchFamily="34" charset="0"/>
              </a:rPr>
              <a:t>na</a:t>
            </a:r>
            <a:r>
              <a:rPr lang="en-US" sz="3600" b="1" dirty="0">
                <a:solidFill>
                  <a:srgbClr val="39192C"/>
                </a:solidFill>
                <a:latin typeface="Helvetica" panose="020B0604020202020204" pitchFamily="34" charset="0"/>
                <a:cs typeface="Helvetica" panose="020B0604020202020204" pitchFamily="34" charset="0"/>
              </a:rPr>
              <a:t> Brexit </a:t>
            </a:r>
            <a:r>
              <a:rPr lang="en-US" sz="3600" b="1" dirty="0" err="1">
                <a:solidFill>
                  <a:srgbClr val="39192C"/>
                </a:solidFill>
                <a:latin typeface="Helvetica" panose="020B0604020202020204" pitchFamily="34" charset="0"/>
                <a:cs typeface="Helvetica" panose="020B0604020202020204" pitchFamily="34" charset="0"/>
              </a:rPr>
              <a:t>niet</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meer</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naar</a:t>
            </a:r>
            <a:r>
              <a:rPr lang="en-US" sz="3600" b="1" dirty="0">
                <a:solidFill>
                  <a:srgbClr val="39192C"/>
                </a:solidFill>
                <a:latin typeface="Helvetica" panose="020B0604020202020204" pitchFamily="34" charset="0"/>
                <a:cs typeface="Helvetica" panose="020B0604020202020204" pitchFamily="34" charset="0"/>
              </a:rPr>
              <a:t> het VK </a:t>
            </a:r>
            <a:r>
              <a:rPr lang="en-US" sz="3600" b="1" dirty="0" err="1">
                <a:solidFill>
                  <a:srgbClr val="39192C"/>
                </a:solidFill>
                <a:latin typeface="Helvetica" panose="020B0604020202020204" pitchFamily="34" charset="0"/>
                <a:cs typeface="Helvetica" panose="020B0604020202020204" pitchFamily="34" charset="0"/>
              </a:rPr>
              <a:t>mogen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vinden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allen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een</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andere</a:t>
            </a:r>
            <a:r>
              <a:rPr lang="en-US" sz="3600" b="1" dirty="0">
                <a:solidFill>
                  <a:srgbClr val="39192C"/>
                </a:solidFill>
                <a:latin typeface="Helvetica" panose="020B0604020202020204" pitchFamily="34" charset="0"/>
                <a:cs typeface="Helvetica" panose="020B0604020202020204" pitchFamily="34" charset="0"/>
              </a:rPr>
              <a:t> </a:t>
            </a:r>
            <a:r>
              <a:rPr lang="en-US" sz="3600" b="1" dirty="0" err="1">
                <a:solidFill>
                  <a:srgbClr val="39192C"/>
                </a:solidFill>
                <a:latin typeface="Helvetica" panose="020B0604020202020204" pitchFamily="34" charset="0"/>
                <a:cs typeface="Helvetica" panose="020B0604020202020204" pitchFamily="34" charset="0"/>
              </a:rPr>
              <a:t>bestemming</a:t>
            </a:r>
            <a:endParaRPr lang="en-US" sz="3600" b="1" dirty="0">
              <a:solidFill>
                <a:srgbClr val="39192C"/>
              </a:solidFill>
              <a:latin typeface="Helvetica" panose="020B0604020202020204" pitchFamily="34" charset="0"/>
              <a:cs typeface="Helvetica" panose="020B0604020202020204" pitchFamily="34" charset="0"/>
            </a:endParaRPr>
          </a:p>
        </p:txBody>
      </p:sp>
      <p:sp>
        <p:nvSpPr>
          <p:cNvPr id="7" name="Rectangle 6"/>
          <p:cNvSpPr/>
          <p:nvPr/>
        </p:nvSpPr>
        <p:spPr>
          <a:xfrm>
            <a:off x="1246440" y="1329048"/>
            <a:ext cx="7340377" cy="461665"/>
          </a:xfrm>
          <a:prstGeom prst="rect">
            <a:avLst/>
          </a:prstGeom>
        </p:spPr>
        <p:txBody>
          <a:bodyPr wrap="square">
            <a:spAutoFit/>
          </a:bodyPr>
          <a:lstStyle/>
          <a:p>
            <a:pPr algn="r">
              <a:buClr>
                <a:srgbClr val="FC4E07"/>
              </a:buClr>
              <a:buSzPct val="65000"/>
            </a:pPr>
            <a:r>
              <a:rPr lang="en-US" sz="2400" b="1" dirty="0">
                <a:solidFill>
                  <a:prstClr val="black"/>
                </a:solidFill>
                <a:latin typeface="Helvetica Light"/>
                <a:cs typeface="Helvetica Light"/>
              </a:rPr>
              <a:t>                   </a:t>
            </a:r>
            <a:endParaRPr lang="en-US" sz="2000" b="1" i="1" dirty="0">
              <a:solidFill>
                <a:srgbClr val="FC4E07"/>
              </a:solidFill>
              <a:latin typeface="Helvetica Light"/>
              <a:cs typeface="Helvetica Light"/>
            </a:endParaRPr>
          </a:p>
        </p:txBody>
      </p:sp>
      <p:pic>
        <p:nvPicPr>
          <p:cNvPr id="4" name="Afbeelding 3">
            <a:extLst>
              <a:ext uri="{FF2B5EF4-FFF2-40B4-BE49-F238E27FC236}">
                <a16:creationId xmlns:a16="http://schemas.microsoft.com/office/drawing/2014/main" id="{CBE59F96-A92B-4421-839C-EAF338D52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5933047"/>
            <a:ext cx="2482318" cy="709053"/>
          </a:xfrm>
          <a:prstGeom prst="rect">
            <a:avLst/>
          </a:prstGeom>
        </p:spPr>
      </p:pic>
    </p:spTree>
    <p:extLst>
      <p:ext uri="{BB962C8B-B14F-4D97-AF65-F5344CB8AC3E}">
        <p14:creationId xmlns:p14="http://schemas.microsoft.com/office/powerpoint/2010/main" val="2189970040"/>
      </p:ext>
    </p:extLst>
  </p:cSld>
  <p:clrMapOvr>
    <a:masterClrMapping/>
  </p:clrMapOvr>
</p:sld>
</file>

<file path=ppt/theme/theme1.xml><?xml version="1.0" encoding="utf-8"?>
<a:theme xmlns:a="http://schemas.openxmlformats.org/drawingml/2006/main" name="131204_PRI_NUF_ppt_Erasm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31204_PRI_NUF_ppt_Erasm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7a646ec-b11d-44f2-b007-16ce52b3018b">
      <Terms xmlns="http://schemas.microsoft.com/office/infopath/2007/PartnerControls"/>
    </TaxKeywordTaxHTField>
    <TaxCatchAll xmlns="27a646ec-b11d-44f2-b007-16ce52b3018b"/>
    <_dlc_DocId xmlns="27a646ec-b11d-44f2-b007-16ce52b3018b">DEPDOC-959341906-121378</_dlc_DocId>
    <_dlc_DocIdUrl xmlns="27a646ec-b11d-44f2-b007-16ce52b3018b">
      <Url>https://nuffic.sharepoint.com/sites/departments/na/_layouts/15/DocIdRedir.aspx?ID=DEPDOC-959341906-121378</Url>
      <Description>DEPDOC-959341906-121378</Description>
    </_dlc_DocIdUrl>
  </documentManagement>
</p:properties>
</file>

<file path=customXml/item4.xml><?xml version="1.0" encoding="utf-8"?>
<?mso-contentType ?>
<SharedContentType xmlns="Microsoft.SharePoint.Taxonomy.ContentTypeSync" SourceId="4ae14868-6f31-44f0-b410-52f19e37ad77" ContentTypeId="0x010100224C2C53E5E37643AFC355722DD40B50" PreviousValue="false"/>
</file>

<file path=customXml/item5.xml><?xml version="1.0" encoding="utf-8"?>
<ct:contentTypeSchema xmlns:ct="http://schemas.microsoft.com/office/2006/metadata/contentType" xmlns:ma="http://schemas.microsoft.com/office/2006/metadata/properties/metaAttributes" ct:_="" ma:_="" ma:contentTypeName="Documents" ma:contentTypeID="0x010100224C2C53E5E37643AFC355722DD40B500058A5B3EFC41B07448E52EC3BF2C99627" ma:contentTypeVersion="348" ma:contentTypeDescription="EP-Nuffic default document" ma:contentTypeScope="" ma:versionID="176937ab14bc568e94787d72f0cda1cc">
  <xsd:schema xmlns:xsd="http://www.w3.org/2001/XMLSchema" xmlns:xs="http://www.w3.org/2001/XMLSchema" xmlns:p="http://schemas.microsoft.com/office/2006/metadata/properties" xmlns:ns2="27a646ec-b11d-44f2-b007-16ce52b3018b" targetNamespace="http://schemas.microsoft.com/office/2006/metadata/properties" ma:root="true" ma:fieldsID="2952dd4e07ee8e1b794495beb82466e0" ns2:_="">
    <xsd:import namespace="27a646ec-b11d-44f2-b007-16ce52b3018b"/>
    <xsd:element name="properties">
      <xsd:complexType>
        <xsd:sequence>
          <xsd:element name="documentManagement">
            <xsd:complexType>
              <xsd:all>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646ec-b11d-44f2-b007-16ce52b3018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4ae14868-6f31-44f0-b410-52f19e37ad77"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89382f15-99f8-42e9-98c2-f084dcd23f82}" ma:internalName="TaxCatchAll" ma:showField="CatchAllData" ma:web="27a646ec-b11d-44f2-b007-16ce52b3018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9382f15-99f8-42e9-98c2-f084dcd23f82}" ma:internalName="TaxCatchAllLabel" ma:readOnly="true" ma:showField="CatchAllDataLabel" ma:web="27a646ec-b11d-44f2-b007-16ce52b3018b">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94875-FD00-41BC-A7A9-DE19E98B41F9}">
  <ds:schemaRefs>
    <ds:schemaRef ds:uri="http://schemas.microsoft.com/sharepoint/events"/>
  </ds:schemaRefs>
</ds:datastoreItem>
</file>

<file path=customXml/itemProps2.xml><?xml version="1.0" encoding="utf-8"?>
<ds:datastoreItem xmlns:ds="http://schemas.openxmlformats.org/officeDocument/2006/customXml" ds:itemID="{24F940DF-69B4-46D0-A9EA-6AE360916DFC}">
  <ds:schemaRefs>
    <ds:schemaRef ds:uri="http://schemas.microsoft.com/sharepoint/v3/contenttype/forms"/>
  </ds:schemaRefs>
</ds:datastoreItem>
</file>

<file path=customXml/itemProps3.xml><?xml version="1.0" encoding="utf-8"?>
<ds:datastoreItem xmlns:ds="http://schemas.openxmlformats.org/officeDocument/2006/customXml" ds:itemID="{5C4082D3-014F-443D-BD4B-E3280A244AAA}">
  <ds:schemaRefs>
    <ds:schemaRef ds:uri="http://schemas.microsoft.com/office/2006/documentManagement/types"/>
    <ds:schemaRef ds:uri="http://schemas.openxmlformats.org/package/2006/metadata/core-properties"/>
    <ds:schemaRef ds:uri="http://purl.org/dc/elements/1.1/"/>
    <ds:schemaRef ds:uri="27a646ec-b11d-44f2-b007-16ce52b3018b"/>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B146F6E8-A222-4B11-BB6D-8F31783F35F0}">
  <ds:schemaRefs>
    <ds:schemaRef ds:uri="Microsoft.SharePoint.Taxonomy.ContentTypeSync"/>
  </ds:schemaRefs>
</ds:datastoreItem>
</file>

<file path=customXml/itemProps5.xml><?xml version="1.0" encoding="utf-8"?>
<ds:datastoreItem xmlns:ds="http://schemas.openxmlformats.org/officeDocument/2006/customXml" ds:itemID="{7C30443F-8C64-4368-AFC5-83FF26164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646ec-b11d-44f2-b007-16ce52b30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517</Words>
  <Application>Microsoft Office PowerPoint</Application>
  <PresentationFormat>Diavoorstelling (4:3)</PresentationFormat>
  <Paragraphs>103</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Helvetica Light</vt:lpstr>
      <vt:lpstr>Arial</vt:lpstr>
      <vt:lpstr>Calibri</vt:lpstr>
      <vt:lpstr>Helvetica</vt:lpstr>
      <vt:lpstr>Wingdings</vt:lpstr>
      <vt:lpstr>131204_PRI_NUF_ppt_Erasmus+</vt:lpstr>
      <vt:lpstr>1_131204_PRI_NUF_ppt_Erasmus+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Stichting Nuffic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jvdree</dc:creator>
  <cp:keywords/>
  <cp:lastModifiedBy>José Ravenstein</cp:lastModifiedBy>
  <cp:revision>129</cp:revision>
  <cp:lastPrinted>2015-03-11T09:33:56Z</cp:lastPrinted>
  <dcterms:created xsi:type="dcterms:W3CDTF">2013-12-05T09:53:28Z</dcterms:created>
  <dcterms:modified xsi:type="dcterms:W3CDTF">2019-04-10T09:39:27Z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0x010100224C2C53E5E37643AFC355722DD40B500058A5B3EFC41B07448E52EC3BF2C99627</vt:lpwstr>
  </property>
  <property fmtid="{D5CDD505-2E9C-101B-9397-08002B2CF9AE}" pid="3" name="_dlc_DocIdItemGuid">
    <vt:lpwstr>b3249bfd-38d6-40d5-b0bc-1a82652f9083</vt:lpwstr>
  </property>
  <property fmtid="{D5CDD505-2E9C-101B-9397-08002B2CF9AE}" pid="4" name="TaxKeyword">
    <vt:lpwstr/>
  </property>
</Properties>
</file>