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 id="2147483660" r:id="rId7"/>
  </p:sldMasterIdLst>
  <p:notesMasterIdLst>
    <p:notesMasterId r:id="rId20"/>
  </p:notesMasterIdLst>
  <p:handoutMasterIdLst>
    <p:handoutMasterId r:id="rId21"/>
  </p:handoutMasterIdLst>
  <p:sldIdLst>
    <p:sldId id="260" r:id="rId8"/>
    <p:sldId id="332" r:id="rId9"/>
    <p:sldId id="368" r:id="rId10"/>
    <p:sldId id="339" r:id="rId11"/>
    <p:sldId id="364" r:id="rId12"/>
    <p:sldId id="375" r:id="rId13"/>
    <p:sldId id="365" r:id="rId14"/>
    <p:sldId id="277" r:id="rId15"/>
    <p:sldId id="278" r:id="rId16"/>
    <p:sldId id="275" r:id="rId17"/>
    <p:sldId id="376" r:id="rId18"/>
    <p:sldId id="374" r:id="rId19"/>
  </p:sldIdLst>
  <p:sldSz cx="9144000" cy="6858000" type="screen4x3"/>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 id="{1E67729C-46DD-0F4C-853E-22A36C8655B2}">
          <p14:sldIdLst>
            <p14:sldId id="260"/>
          </p14:sldIdLst>
        </p14:section>
        <p14:section name="Vervolgpagina's tekst" id="{BAB192C0-B5A9-8F44-AA77-22402B6C39DC}">
          <p14:sldIdLst>
            <p14:sldId id="332"/>
            <p14:sldId id="368"/>
            <p14:sldId id="339"/>
            <p14:sldId id="364"/>
            <p14:sldId id="375"/>
            <p14:sldId id="365"/>
            <p14:sldId id="277"/>
            <p14:sldId id="278"/>
            <p14:sldId id="275"/>
            <p14:sldId id="376"/>
            <p14:sldId id="374"/>
          </p14:sldIdLst>
        </p14:section>
        <p14:section name="Vervolgpagina zonder tekst" id="{42AE13AA-9CED-FA4B-B192-6586D68C9B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92C"/>
    <a:srgbClr val="FC4E07"/>
    <a:srgbClr val="381A2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80E36-8F81-48B7-B5FC-9D785CF76915}" v="809" dt="2019-04-11T11:08:08.16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n van Grunsven" userId="ff40fd85-1c72-491d-8e6e-0953fcad2cfe" providerId="ADAL" clId="{11380E36-8F81-48B7-B5FC-9D785CF76915}"/>
    <pc:docChg chg="custSel addSld modSld">
      <pc:chgData name="Marijn van Grunsven" userId="ff40fd85-1c72-491d-8e6e-0953fcad2cfe" providerId="ADAL" clId="{11380E36-8F81-48B7-B5FC-9D785CF76915}" dt="2019-04-11T11:08:08.150" v="815"/>
      <pc:docMkLst>
        <pc:docMk/>
      </pc:docMkLst>
      <pc:sldChg chg="modNotesTx">
        <pc:chgData name="Marijn van Grunsven" userId="ff40fd85-1c72-491d-8e6e-0953fcad2cfe" providerId="ADAL" clId="{11380E36-8F81-48B7-B5FC-9D785CF76915}" dt="2019-04-08T13:17:00.643" v="1" actId="20577"/>
        <pc:sldMkLst>
          <pc:docMk/>
          <pc:sldMk cId="507693083" sldId="332"/>
        </pc:sldMkLst>
      </pc:sldChg>
      <pc:sldChg chg="modNotesTx">
        <pc:chgData name="Marijn van Grunsven" userId="ff40fd85-1c72-491d-8e6e-0953fcad2cfe" providerId="ADAL" clId="{11380E36-8F81-48B7-B5FC-9D785CF76915}" dt="2019-04-09T08:07:39.153" v="814" actId="20577"/>
        <pc:sldMkLst>
          <pc:docMk/>
          <pc:sldMk cId="908081588" sldId="368"/>
        </pc:sldMkLst>
      </pc:sldChg>
      <pc:sldChg chg="modNotesTx">
        <pc:chgData name="Marijn van Grunsven" userId="ff40fd85-1c72-491d-8e6e-0953fcad2cfe" providerId="ADAL" clId="{11380E36-8F81-48B7-B5FC-9D785CF76915}" dt="2019-04-08T13:29:18.545" v="7" actId="20577"/>
        <pc:sldMkLst>
          <pc:docMk/>
          <pc:sldMk cId="3042212808" sldId="375"/>
        </pc:sldMkLst>
      </pc:sldChg>
      <pc:sldChg chg="add setBg">
        <pc:chgData name="Marijn van Grunsven" userId="ff40fd85-1c72-491d-8e6e-0953fcad2cfe" providerId="ADAL" clId="{11380E36-8F81-48B7-B5FC-9D785CF76915}" dt="2019-04-11T11:08:08.150" v="815"/>
        <pc:sldMkLst>
          <pc:docMk/>
          <pc:sldMk cId="1095118044" sldId="376"/>
        </pc:sldMkLst>
      </pc:sldChg>
    </pc:docChg>
  </pc:docChgLst>
  <pc:docChgLst>
    <pc:chgData name="Petra de Greeve" userId="4a88d46e-c73d-4c8e-bded-0fb1c652a27d" providerId="ADAL" clId="{392306F9-2208-42E3-886C-435A827317F5}"/>
    <pc:docChg chg="undo custSel addSld delSld modSld modSection">
      <pc:chgData name="Petra de Greeve" userId="4a88d46e-c73d-4c8e-bded-0fb1c652a27d" providerId="ADAL" clId="{392306F9-2208-42E3-886C-435A827317F5}" dt="2019-04-08T09:01:11.399" v="2575" actId="20577"/>
      <pc:docMkLst>
        <pc:docMk/>
      </pc:docMkLst>
      <pc:sldChg chg="modSp">
        <pc:chgData name="Petra de Greeve" userId="4a88d46e-c73d-4c8e-bded-0fb1c652a27d" providerId="ADAL" clId="{392306F9-2208-42E3-886C-435A827317F5}" dt="2019-04-08T07:23:55.818" v="43" actId="20577"/>
        <pc:sldMkLst>
          <pc:docMk/>
          <pc:sldMk cId="592841389" sldId="260"/>
        </pc:sldMkLst>
        <pc:spChg chg="mod">
          <ac:chgData name="Petra de Greeve" userId="4a88d46e-c73d-4c8e-bded-0fb1c652a27d" providerId="ADAL" clId="{392306F9-2208-42E3-886C-435A827317F5}" dt="2019-04-08T07:23:55.818" v="43" actId="20577"/>
          <ac:spMkLst>
            <pc:docMk/>
            <pc:sldMk cId="592841389" sldId="260"/>
            <ac:spMk id="5" creationId="{00000000-0000-0000-0000-000000000000}"/>
          </ac:spMkLst>
        </pc:spChg>
      </pc:sldChg>
      <pc:sldChg chg="addSp modSp modNotesTx">
        <pc:chgData name="Petra de Greeve" userId="4a88d46e-c73d-4c8e-bded-0fb1c652a27d" providerId="ADAL" clId="{392306F9-2208-42E3-886C-435A827317F5}" dt="2019-04-08T08:59:41.087" v="2555" actId="20577"/>
        <pc:sldMkLst>
          <pc:docMk/>
          <pc:sldMk cId="507693083" sldId="332"/>
        </pc:sldMkLst>
        <pc:spChg chg="add mod">
          <ac:chgData name="Petra de Greeve" userId="4a88d46e-c73d-4c8e-bded-0fb1c652a27d" providerId="ADAL" clId="{392306F9-2208-42E3-886C-435A827317F5}" dt="2019-04-08T07:30:01.345" v="322"/>
          <ac:spMkLst>
            <pc:docMk/>
            <pc:sldMk cId="507693083" sldId="332"/>
            <ac:spMk id="3" creationId="{23B3B9EC-506B-47FF-BBB9-183DB956E43D}"/>
          </ac:spMkLst>
        </pc:spChg>
        <pc:spChg chg="add mod">
          <ac:chgData name="Petra de Greeve" userId="4a88d46e-c73d-4c8e-bded-0fb1c652a27d" providerId="ADAL" clId="{392306F9-2208-42E3-886C-435A827317F5}" dt="2019-04-08T07:31:18.300" v="346" actId="20577"/>
          <ac:spMkLst>
            <pc:docMk/>
            <pc:sldMk cId="507693083" sldId="332"/>
            <ac:spMk id="4" creationId="{CBD3FC74-653A-46EC-8B1F-19262BBF3407}"/>
          </ac:spMkLst>
        </pc:spChg>
        <pc:spChg chg="mod">
          <ac:chgData name="Petra de Greeve" userId="4a88d46e-c73d-4c8e-bded-0fb1c652a27d" providerId="ADAL" clId="{392306F9-2208-42E3-886C-435A827317F5}" dt="2019-04-08T08:59:41.087" v="2555" actId="20577"/>
          <ac:spMkLst>
            <pc:docMk/>
            <pc:sldMk cId="507693083" sldId="332"/>
            <ac:spMk id="5" creationId="{00000000-0000-0000-0000-000000000000}"/>
          </ac:spMkLst>
        </pc:spChg>
      </pc:sldChg>
      <pc:sldChg chg="modSp">
        <pc:chgData name="Petra de Greeve" userId="4a88d46e-c73d-4c8e-bded-0fb1c652a27d" providerId="ADAL" clId="{392306F9-2208-42E3-886C-435A827317F5}" dt="2019-04-08T07:57:50.481" v="509" actId="1076"/>
        <pc:sldMkLst>
          <pc:docMk/>
          <pc:sldMk cId="3107033703" sldId="339"/>
        </pc:sldMkLst>
        <pc:spChg chg="mod">
          <ac:chgData name="Petra de Greeve" userId="4a88d46e-c73d-4c8e-bded-0fb1c652a27d" providerId="ADAL" clId="{392306F9-2208-42E3-886C-435A827317F5}" dt="2019-04-08T07:57:50.481" v="509" actId="1076"/>
          <ac:spMkLst>
            <pc:docMk/>
            <pc:sldMk cId="3107033703" sldId="339"/>
            <ac:spMk id="5" creationId="{00000000-0000-0000-0000-000000000000}"/>
          </ac:spMkLst>
        </pc:spChg>
        <pc:picChg chg="mod">
          <ac:chgData name="Petra de Greeve" userId="4a88d46e-c73d-4c8e-bded-0fb1c652a27d" providerId="ADAL" clId="{392306F9-2208-42E3-886C-435A827317F5}" dt="2019-04-08T07:57:36.339" v="507" actId="1076"/>
          <ac:picMkLst>
            <pc:docMk/>
            <pc:sldMk cId="3107033703" sldId="339"/>
            <ac:picMk id="4" creationId="{EDB5A5AE-DCBE-4E5E-B544-6BC2DC83C614}"/>
          </ac:picMkLst>
        </pc:picChg>
      </pc:sldChg>
      <pc:sldChg chg="addSp modSp modNotesTx">
        <pc:chgData name="Petra de Greeve" userId="4a88d46e-c73d-4c8e-bded-0fb1c652a27d" providerId="ADAL" clId="{392306F9-2208-42E3-886C-435A827317F5}" dt="2019-04-08T09:01:11.399" v="2575" actId="20577"/>
        <pc:sldMkLst>
          <pc:docMk/>
          <pc:sldMk cId="846270749" sldId="364"/>
        </pc:sldMkLst>
        <pc:spChg chg="add mod">
          <ac:chgData name="Petra de Greeve" userId="4a88d46e-c73d-4c8e-bded-0fb1c652a27d" providerId="ADAL" clId="{392306F9-2208-42E3-886C-435A827317F5}" dt="2019-04-08T08:15:45.950" v="1604" actId="1076"/>
          <ac:spMkLst>
            <pc:docMk/>
            <pc:sldMk cId="846270749" sldId="364"/>
            <ac:spMk id="3" creationId="{FE934CB6-DC08-4C75-935A-FA8174F9FDB1}"/>
          </ac:spMkLst>
        </pc:spChg>
        <pc:spChg chg="mod">
          <ac:chgData name="Petra de Greeve" userId="4a88d46e-c73d-4c8e-bded-0fb1c652a27d" providerId="ADAL" clId="{392306F9-2208-42E3-886C-435A827317F5}" dt="2019-04-08T09:01:11.399" v="2575" actId="20577"/>
          <ac:spMkLst>
            <pc:docMk/>
            <pc:sldMk cId="846270749" sldId="364"/>
            <ac:spMk id="5" creationId="{00000000-0000-0000-0000-000000000000}"/>
          </ac:spMkLst>
        </pc:spChg>
        <pc:picChg chg="mod">
          <ac:chgData name="Petra de Greeve" userId="4a88d46e-c73d-4c8e-bded-0fb1c652a27d" providerId="ADAL" clId="{392306F9-2208-42E3-886C-435A827317F5}" dt="2019-04-08T08:16:16.475" v="1610" actId="1076"/>
          <ac:picMkLst>
            <pc:docMk/>
            <pc:sldMk cId="846270749" sldId="364"/>
            <ac:picMk id="4" creationId="{725847C8-A584-4C96-9695-379A047A7F87}"/>
          </ac:picMkLst>
        </pc:picChg>
      </pc:sldChg>
      <pc:sldChg chg="addSp delSp modSp">
        <pc:chgData name="Petra de Greeve" userId="4a88d46e-c73d-4c8e-bded-0fb1c652a27d" providerId="ADAL" clId="{392306F9-2208-42E3-886C-435A827317F5}" dt="2019-04-08T08:56:34.161" v="2466" actId="20577"/>
        <pc:sldMkLst>
          <pc:docMk/>
          <pc:sldMk cId="1277094409" sldId="365"/>
        </pc:sldMkLst>
        <pc:spChg chg="add mod">
          <ac:chgData name="Petra de Greeve" userId="4a88d46e-c73d-4c8e-bded-0fb1c652a27d" providerId="ADAL" clId="{392306F9-2208-42E3-886C-435A827317F5}" dt="2019-04-08T08:56:34.161" v="2466" actId="20577"/>
          <ac:spMkLst>
            <pc:docMk/>
            <pc:sldMk cId="1277094409" sldId="365"/>
            <ac:spMk id="3" creationId="{DD756707-8237-4059-A8C5-9B2D46875400}"/>
          </ac:spMkLst>
        </pc:spChg>
        <pc:spChg chg="mod">
          <ac:chgData name="Petra de Greeve" userId="4a88d46e-c73d-4c8e-bded-0fb1c652a27d" providerId="ADAL" clId="{392306F9-2208-42E3-886C-435A827317F5}" dt="2019-04-08T08:29:56.760" v="2342" actId="20577"/>
          <ac:spMkLst>
            <pc:docMk/>
            <pc:sldMk cId="1277094409" sldId="365"/>
            <ac:spMk id="5" creationId="{00000000-0000-0000-0000-000000000000}"/>
          </ac:spMkLst>
        </pc:spChg>
        <pc:spChg chg="add mod">
          <ac:chgData name="Petra de Greeve" userId="4a88d46e-c73d-4c8e-bded-0fb1c652a27d" providerId="ADAL" clId="{392306F9-2208-42E3-886C-435A827317F5}" dt="2019-04-08T08:33:44.672" v="2378" actId="207"/>
          <ac:spMkLst>
            <pc:docMk/>
            <pc:sldMk cId="1277094409" sldId="365"/>
            <ac:spMk id="7" creationId="{DDD82710-CD9B-47F7-B66D-5BBDC7A52611}"/>
          </ac:spMkLst>
        </pc:spChg>
        <pc:spChg chg="add del mod">
          <ac:chgData name="Petra de Greeve" userId="4a88d46e-c73d-4c8e-bded-0fb1c652a27d" providerId="ADAL" clId="{392306F9-2208-42E3-886C-435A827317F5}" dt="2019-04-08T08:32:42.558" v="2369"/>
          <ac:spMkLst>
            <pc:docMk/>
            <pc:sldMk cId="1277094409" sldId="365"/>
            <ac:spMk id="8" creationId="{0F10A666-0F17-44A1-A7BA-11DD85635CE6}"/>
          </ac:spMkLst>
        </pc:spChg>
        <pc:spChg chg="add mod">
          <ac:chgData name="Petra de Greeve" userId="4a88d46e-c73d-4c8e-bded-0fb1c652a27d" providerId="ADAL" clId="{392306F9-2208-42E3-886C-435A827317F5}" dt="2019-04-08T08:33:36.683" v="2377" actId="1076"/>
          <ac:spMkLst>
            <pc:docMk/>
            <pc:sldMk cId="1277094409" sldId="365"/>
            <ac:spMk id="9" creationId="{257D2C6B-DB42-4360-9202-43C3AA99519E}"/>
          </ac:spMkLst>
        </pc:spChg>
        <pc:picChg chg="del">
          <ac:chgData name="Petra de Greeve" userId="4a88d46e-c73d-4c8e-bded-0fb1c652a27d" providerId="ADAL" clId="{392306F9-2208-42E3-886C-435A827317F5}" dt="2019-04-08T08:29:58.514" v="2343" actId="478"/>
          <ac:picMkLst>
            <pc:docMk/>
            <pc:sldMk cId="1277094409" sldId="365"/>
            <ac:picMk id="4" creationId="{D3E81002-DDFB-4E44-B005-61A388F2AF55}"/>
          </ac:picMkLst>
        </pc:picChg>
        <pc:picChg chg="add mod">
          <ac:chgData name="Petra de Greeve" userId="4a88d46e-c73d-4c8e-bded-0fb1c652a27d" providerId="ADAL" clId="{392306F9-2208-42E3-886C-435A827317F5}" dt="2019-04-08T08:30:26.409" v="2350" actId="1076"/>
          <ac:picMkLst>
            <pc:docMk/>
            <pc:sldMk cId="1277094409" sldId="365"/>
            <ac:picMk id="6" creationId="{F2F260A6-FE8F-48BE-AA77-F3003AF1C4AB}"/>
          </ac:picMkLst>
        </pc:picChg>
      </pc:sldChg>
      <pc:sldChg chg="addSp modSp modNotesTx">
        <pc:chgData name="Petra de Greeve" userId="4a88d46e-c73d-4c8e-bded-0fb1c652a27d" providerId="ADAL" clId="{392306F9-2208-42E3-886C-435A827317F5}" dt="2019-04-08T09:00:37.786" v="2567" actId="1076"/>
        <pc:sldMkLst>
          <pc:docMk/>
          <pc:sldMk cId="908081588" sldId="368"/>
        </pc:sldMkLst>
        <pc:spChg chg="add mod">
          <ac:chgData name="Petra de Greeve" userId="4a88d46e-c73d-4c8e-bded-0fb1c652a27d" providerId="ADAL" clId="{392306F9-2208-42E3-886C-435A827317F5}" dt="2019-04-08T09:00:37.786" v="2567" actId="1076"/>
          <ac:spMkLst>
            <pc:docMk/>
            <pc:sldMk cId="908081588" sldId="368"/>
            <ac:spMk id="3" creationId="{F346A60E-8F3C-4720-84F5-74C4B15E0BCD}"/>
          </ac:spMkLst>
        </pc:spChg>
        <pc:spChg chg="mod">
          <ac:chgData name="Petra de Greeve" userId="4a88d46e-c73d-4c8e-bded-0fb1c652a27d" providerId="ADAL" clId="{392306F9-2208-42E3-886C-435A827317F5}" dt="2019-04-08T07:58:17.347" v="547" actId="6549"/>
          <ac:spMkLst>
            <pc:docMk/>
            <pc:sldMk cId="908081588" sldId="368"/>
            <ac:spMk id="5" creationId="{00000000-0000-0000-0000-000000000000}"/>
          </ac:spMkLst>
        </pc:spChg>
        <pc:spChg chg="add mod">
          <ac:chgData name="Petra de Greeve" userId="4a88d46e-c73d-4c8e-bded-0fb1c652a27d" providerId="ADAL" clId="{392306F9-2208-42E3-886C-435A827317F5}" dt="2019-04-08T09:00:20.758" v="2562" actId="113"/>
          <ac:spMkLst>
            <pc:docMk/>
            <pc:sldMk cId="908081588" sldId="368"/>
            <ac:spMk id="6" creationId="{32CE02D7-5136-4282-8714-52946BAC2CE4}"/>
          </ac:spMkLst>
        </pc:spChg>
        <pc:picChg chg="add mod">
          <ac:chgData name="Petra de Greeve" userId="4a88d46e-c73d-4c8e-bded-0fb1c652a27d" providerId="ADAL" clId="{392306F9-2208-42E3-886C-435A827317F5}" dt="2019-04-08T09:00:34.485" v="2566" actId="1076"/>
          <ac:picMkLst>
            <pc:docMk/>
            <pc:sldMk cId="908081588" sldId="368"/>
            <ac:picMk id="4" creationId="{DB226D1D-B636-47D5-9669-FB1239A730EF}"/>
          </ac:picMkLst>
        </pc:picChg>
      </pc:sldChg>
      <pc:sldChg chg="del">
        <pc:chgData name="Petra de Greeve" userId="4a88d46e-c73d-4c8e-bded-0fb1c652a27d" providerId="ADAL" clId="{392306F9-2208-42E3-886C-435A827317F5}" dt="2019-04-08T08:33:58.154" v="2379" actId="2696"/>
        <pc:sldMkLst>
          <pc:docMk/>
          <pc:sldMk cId="2517979377" sldId="369"/>
        </pc:sldMkLst>
      </pc:sldChg>
      <pc:sldChg chg="del">
        <pc:chgData name="Petra de Greeve" userId="4a88d46e-c73d-4c8e-bded-0fb1c652a27d" providerId="ADAL" clId="{392306F9-2208-42E3-886C-435A827317F5}" dt="2019-04-08T08:34:05.380" v="2382" actId="2696"/>
        <pc:sldMkLst>
          <pc:docMk/>
          <pc:sldMk cId="3632102312" sldId="370"/>
        </pc:sldMkLst>
      </pc:sldChg>
      <pc:sldChg chg="del">
        <pc:chgData name="Petra de Greeve" userId="4a88d46e-c73d-4c8e-bded-0fb1c652a27d" providerId="ADAL" clId="{392306F9-2208-42E3-886C-435A827317F5}" dt="2019-04-08T08:34:06.294" v="2383" actId="2696"/>
        <pc:sldMkLst>
          <pc:docMk/>
          <pc:sldMk cId="3615520185" sldId="371"/>
        </pc:sldMkLst>
      </pc:sldChg>
      <pc:sldChg chg="del">
        <pc:chgData name="Petra de Greeve" userId="4a88d46e-c73d-4c8e-bded-0fb1c652a27d" providerId="ADAL" clId="{392306F9-2208-42E3-886C-435A827317F5}" dt="2019-04-08T08:33:59.188" v="2380" actId="2696"/>
        <pc:sldMkLst>
          <pc:docMk/>
          <pc:sldMk cId="4102913858" sldId="372"/>
        </pc:sldMkLst>
      </pc:sldChg>
      <pc:sldChg chg="del">
        <pc:chgData name="Petra de Greeve" userId="4a88d46e-c73d-4c8e-bded-0fb1c652a27d" providerId="ADAL" clId="{392306F9-2208-42E3-886C-435A827317F5}" dt="2019-04-08T08:34:04.387" v="2381" actId="2696"/>
        <pc:sldMkLst>
          <pc:docMk/>
          <pc:sldMk cId="3309926137" sldId="373"/>
        </pc:sldMkLst>
      </pc:sldChg>
      <pc:sldChg chg="addSp delSp modSp add del">
        <pc:chgData name="Petra de Greeve" userId="4a88d46e-c73d-4c8e-bded-0fb1c652a27d" providerId="ADAL" clId="{392306F9-2208-42E3-886C-435A827317F5}" dt="2019-04-08T08:56:59.932" v="2481" actId="1076"/>
        <pc:sldMkLst>
          <pc:docMk/>
          <pc:sldMk cId="2337499185" sldId="374"/>
        </pc:sldMkLst>
        <pc:spChg chg="add del mod">
          <ac:chgData name="Petra de Greeve" userId="4a88d46e-c73d-4c8e-bded-0fb1c652a27d" providerId="ADAL" clId="{392306F9-2208-42E3-886C-435A827317F5}" dt="2019-04-08T08:38:16.351" v="2394"/>
          <ac:spMkLst>
            <pc:docMk/>
            <pc:sldMk cId="2337499185" sldId="374"/>
            <ac:spMk id="3" creationId="{641A304A-91E8-4C9F-BA5B-0A0232FFE11A}"/>
          </ac:spMkLst>
        </pc:spChg>
        <pc:spChg chg="add del mod">
          <ac:chgData name="Petra de Greeve" userId="4a88d46e-c73d-4c8e-bded-0fb1c652a27d" providerId="ADAL" clId="{392306F9-2208-42E3-886C-435A827317F5}" dt="2019-04-08T08:38:16.351" v="2396"/>
          <ac:spMkLst>
            <pc:docMk/>
            <pc:sldMk cId="2337499185" sldId="374"/>
            <ac:spMk id="6" creationId="{5370CC22-EDC7-40B1-A590-DE8215B4276E}"/>
          </ac:spMkLst>
        </pc:spChg>
        <pc:spChg chg="add mod">
          <ac:chgData name="Petra de Greeve" userId="4a88d46e-c73d-4c8e-bded-0fb1c652a27d" providerId="ADAL" clId="{392306F9-2208-42E3-886C-435A827317F5}" dt="2019-04-08T08:56:59.932" v="2481" actId="1076"/>
          <ac:spMkLst>
            <pc:docMk/>
            <pc:sldMk cId="2337499185" sldId="374"/>
            <ac:spMk id="7" creationId="{B25427DD-D23B-47A4-8FEE-BE8C336E4CC1}"/>
          </ac:spMkLst>
        </pc:spChg>
        <pc:spChg chg="add del mod">
          <ac:chgData name="Petra de Greeve" userId="4a88d46e-c73d-4c8e-bded-0fb1c652a27d" providerId="ADAL" clId="{392306F9-2208-42E3-886C-435A827317F5}" dt="2019-04-08T08:40:03.288" v="2419" actId="478"/>
          <ac:spMkLst>
            <pc:docMk/>
            <pc:sldMk cId="2337499185" sldId="374"/>
            <ac:spMk id="8" creationId="{9A39455E-8687-4433-BAA5-11AA3D9E8203}"/>
          </ac:spMkLst>
        </pc:spChg>
        <pc:spChg chg="add del mod">
          <ac:chgData name="Petra de Greeve" userId="4a88d46e-c73d-4c8e-bded-0fb1c652a27d" providerId="ADAL" clId="{392306F9-2208-42E3-886C-435A827317F5}" dt="2019-04-08T08:40:06.166" v="2420" actId="478"/>
          <ac:spMkLst>
            <pc:docMk/>
            <pc:sldMk cId="2337499185" sldId="374"/>
            <ac:spMk id="9" creationId="{9B2451EC-1CC3-4ED9-A8FB-DF81325859A7}"/>
          </ac:spMkLst>
        </pc:spChg>
        <pc:spChg chg="add del mod">
          <ac:chgData name="Petra de Greeve" userId="4a88d46e-c73d-4c8e-bded-0fb1c652a27d" providerId="ADAL" clId="{392306F9-2208-42E3-886C-435A827317F5}" dt="2019-04-08T08:39:59.510" v="2418" actId="478"/>
          <ac:spMkLst>
            <pc:docMk/>
            <pc:sldMk cId="2337499185" sldId="374"/>
            <ac:spMk id="10" creationId="{782EEF83-4D02-4048-93C1-5F98E72661FD}"/>
          </ac:spMkLst>
        </pc:spChg>
        <pc:spChg chg="add del mod">
          <ac:chgData name="Petra de Greeve" userId="4a88d46e-c73d-4c8e-bded-0fb1c652a27d" providerId="ADAL" clId="{392306F9-2208-42E3-886C-435A827317F5}" dt="2019-04-08T08:39:54.301" v="2417" actId="478"/>
          <ac:spMkLst>
            <pc:docMk/>
            <pc:sldMk cId="2337499185" sldId="374"/>
            <ac:spMk id="11" creationId="{87A007DE-0FC1-481F-8B73-7977CA6D63AA}"/>
          </ac:spMkLst>
        </pc:spChg>
        <pc:spChg chg="add mod">
          <ac:chgData name="Petra de Greeve" userId="4a88d46e-c73d-4c8e-bded-0fb1c652a27d" providerId="ADAL" clId="{392306F9-2208-42E3-886C-435A827317F5}" dt="2019-04-08T08:40:19.159" v="2426" actId="1076"/>
          <ac:spMkLst>
            <pc:docMk/>
            <pc:sldMk cId="2337499185" sldId="374"/>
            <ac:spMk id="12" creationId="{0FC74D88-3631-4C7C-B350-FFC05322F0FD}"/>
          </ac:spMkLst>
        </pc:spChg>
        <pc:spChg chg="add mod">
          <ac:chgData name="Petra de Greeve" userId="4a88d46e-c73d-4c8e-bded-0fb1c652a27d" providerId="ADAL" clId="{392306F9-2208-42E3-886C-435A827317F5}" dt="2019-04-08T08:40:25.429" v="2428" actId="1076"/>
          <ac:spMkLst>
            <pc:docMk/>
            <pc:sldMk cId="2337499185" sldId="374"/>
            <ac:spMk id="13" creationId="{666287F4-02B4-440A-B03B-20C557A1CE3A}"/>
          </ac:spMkLst>
        </pc:spChg>
        <pc:spChg chg="add mod">
          <ac:chgData name="Petra de Greeve" userId="4a88d46e-c73d-4c8e-bded-0fb1c652a27d" providerId="ADAL" clId="{392306F9-2208-42E3-886C-435A827317F5}" dt="2019-04-08T08:40:22.586" v="2427" actId="1076"/>
          <ac:spMkLst>
            <pc:docMk/>
            <pc:sldMk cId="2337499185" sldId="374"/>
            <ac:spMk id="14" creationId="{10C99945-A4B8-4898-A2A1-AD086A7949BE}"/>
          </ac:spMkLst>
        </pc:spChg>
        <pc:spChg chg="add mod">
          <ac:chgData name="Petra de Greeve" userId="4a88d46e-c73d-4c8e-bded-0fb1c652a27d" providerId="ADAL" clId="{392306F9-2208-42E3-886C-435A827317F5}" dt="2019-04-08T08:41:05.033" v="2437" actId="1076"/>
          <ac:spMkLst>
            <pc:docMk/>
            <pc:sldMk cId="2337499185" sldId="374"/>
            <ac:spMk id="15" creationId="{B0D39761-D607-4FB6-B9A4-2BAAD075E95D}"/>
          </ac:spMkLst>
        </pc:spChg>
        <pc:spChg chg="add mod">
          <ac:chgData name="Petra de Greeve" userId="4a88d46e-c73d-4c8e-bded-0fb1c652a27d" providerId="ADAL" clId="{392306F9-2208-42E3-886C-435A827317F5}" dt="2019-04-08T08:40:58.777" v="2436" actId="1076"/>
          <ac:spMkLst>
            <pc:docMk/>
            <pc:sldMk cId="2337499185" sldId="374"/>
            <ac:spMk id="16" creationId="{96A2B9A1-27C3-4D91-B061-D871E5ADDFE6}"/>
          </ac:spMkLst>
        </pc:spChg>
        <pc:spChg chg="add mod">
          <ac:chgData name="Petra de Greeve" userId="4a88d46e-c73d-4c8e-bded-0fb1c652a27d" providerId="ADAL" clId="{392306F9-2208-42E3-886C-435A827317F5}" dt="2019-04-08T08:41:08.891" v="2438" actId="1076"/>
          <ac:spMkLst>
            <pc:docMk/>
            <pc:sldMk cId="2337499185" sldId="374"/>
            <ac:spMk id="17" creationId="{BE13B627-B078-4236-BF34-ED4AF7EBD62F}"/>
          </ac:spMkLst>
        </pc:spChg>
        <pc:spChg chg="add mod">
          <ac:chgData name="Petra de Greeve" userId="4a88d46e-c73d-4c8e-bded-0fb1c652a27d" providerId="ADAL" clId="{392306F9-2208-42E3-886C-435A827317F5}" dt="2019-04-08T08:40:41.629" v="2433" actId="1076"/>
          <ac:spMkLst>
            <pc:docMk/>
            <pc:sldMk cId="2337499185" sldId="374"/>
            <ac:spMk id="18" creationId="{598B1A20-671E-4C47-946A-FE0DF6C06A32}"/>
          </ac:spMkLst>
        </pc:spChg>
        <pc:picChg chg="add mod">
          <ac:chgData name="Petra de Greeve" userId="4a88d46e-c73d-4c8e-bded-0fb1c652a27d" providerId="ADAL" clId="{392306F9-2208-42E3-886C-435A827317F5}" dt="2019-04-08T08:37:59.903" v="2391" actId="1076"/>
          <ac:picMkLst>
            <pc:docMk/>
            <pc:sldMk cId="2337499185" sldId="374"/>
            <ac:picMk id="4" creationId="{897AB663-ED18-4DBF-99BF-B0BA07DF80D0}"/>
          </ac:picMkLst>
        </pc:picChg>
        <pc:picChg chg="add mod">
          <ac:chgData name="Petra de Greeve" userId="4a88d46e-c73d-4c8e-bded-0fb1c652a27d" providerId="ADAL" clId="{392306F9-2208-42E3-886C-435A827317F5}" dt="2019-04-08T08:40:55.970" v="2435" actId="1076"/>
          <ac:picMkLst>
            <pc:docMk/>
            <pc:sldMk cId="2337499185" sldId="374"/>
            <ac:picMk id="19" creationId="{8F5AD09F-3250-4968-A5B8-3EC3E55B2C73}"/>
          </ac:picMkLst>
        </pc:picChg>
      </pc:sldChg>
      <pc:sldChg chg="addSp modSp add modNotesTx">
        <pc:chgData name="Petra de Greeve" userId="4a88d46e-c73d-4c8e-bded-0fb1c652a27d" providerId="ADAL" clId="{392306F9-2208-42E3-886C-435A827317F5}" dt="2019-04-08T08:28:42.921" v="2340" actId="113"/>
        <pc:sldMkLst>
          <pc:docMk/>
          <pc:sldMk cId="3042212808" sldId="375"/>
        </pc:sldMkLst>
        <pc:spChg chg="mod">
          <ac:chgData name="Petra de Greeve" userId="4a88d46e-c73d-4c8e-bded-0fb1c652a27d" providerId="ADAL" clId="{392306F9-2208-42E3-886C-435A827317F5}" dt="2019-04-08T08:26:46.611" v="2295" actId="114"/>
          <ac:spMkLst>
            <pc:docMk/>
            <pc:sldMk cId="3042212808" sldId="375"/>
            <ac:spMk id="5" creationId="{00000000-0000-0000-0000-000000000000}"/>
          </ac:spMkLst>
        </pc:spChg>
        <pc:spChg chg="add mod">
          <ac:chgData name="Petra de Greeve" userId="4a88d46e-c73d-4c8e-bded-0fb1c652a27d" providerId="ADAL" clId="{392306F9-2208-42E3-886C-435A827317F5}" dt="2019-04-08T08:28:42.921" v="2340" actId="113"/>
          <ac:spMkLst>
            <pc:docMk/>
            <pc:sldMk cId="3042212808" sldId="375"/>
            <ac:spMk id="6" creationId="{32016795-672C-4A64-9F2C-1A7517E4FA09}"/>
          </ac:spMkLst>
        </pc:spChg>
      </pc:sldChg>
    </pc:docChg>
  </pc:docChgLst>
  <pc:docChgLst>
    <pc:chgData name="Petra de Greeve" userId="4a88d46e-c73d-4c8e-bded-0fb1c652a27d" providerId="ADAL" clId="{CC0C39B6-2115-4B43-BC6B-C65BF4A9A743}"/>
    <pc:docChg chg="undo custSel addSld delSld modSld sldOrd modSection">
      <pc:chgData name="Petra de Greeve" userId="4a88d46e-c73d-4c8e-bded-0fb1c652a27d" providerId="ADAL" clId="{CC0C39B6-2115-4B43-BC6B-C65BF4A9A743}" dt="2019-04-09T11:01:34.998" v="582" actId="2696"/>
      <pc:docMkLst>
        <pc:docMk/>
      </pc:docMkLst>
      <pc:sldChg chg="delSp modSp modNotesTx">
        <pc:chgData name="Petra de Greeve" userId="4a88d46e-c73d-4c8e-bded-0fb1c652a27d" providerId="ADAL" clId="{CC0C39B6-2115-4B43-BC6B-C65BF4A9A743}" dt="2019-04-09T10:57:20.573" v="566" actId="6549"/>
        <pc:sldMkLst>
          <pc:docMk/>
          <pc:sldMk cId="3107033703" sldId="339"/>
        </pc:sldMkLst>
        <pc:spChg chg="mod">
          <ac:chgData name="Petra de Greeve" userId="4a88d46e-c73d-4c8e-bded-0fb1c652a27d" providerId="ADAL" clId="{CC0C39B6-2115-4B43-BC6B-C65BF4A9A743}" dt="2019-04-09T07:19:58.627" v="545" actId="20577"/>
          <ac:spMkLst>
            <pc:docMk/>
            <pc:sldMk cId="3107033703" sldId="339"/>
            <ac:spMk id="5" creationId="{00000000-0000-0000-0000-000000000000}"/>
          </ac:spMkLst>
        </pc:spChg>
        <pc:picChg chg="del mod">
          <ac:chgData name="Petra de Greeve" userId="4a88d46e-c73d-4c8e-bded-0fb1c652a27d" providerId="ADAL" clId="{CC0C39B6-2115-4B43-BC6B-C65BF4A9A743}" dt="2019-04-09T07:17:02.187" v="363" actId="478"/>
          <ac:picMkLst>
            <pc:docMk/>
            <pc:sldMk cId="3107033703" sldId="339"/>
            <ac:picMk id="4" creationId="{EDB5A5AE-DCBE-4E5E-B544-6BC2DC83C614}"/>
          </ac:picMkLst>
        </pc:picChg>
      </pc:sldChg>
      <pc:sldChg chg="modAnim">
        <pc:chgData name="Petra de Greeve" userId="4a88d46e-c73d-4c8e-bded-0fb1c652a27d" providerId="ADAL" clId="{CC0C39B6-2115-4B43-BC6B-C65BF4A9A743}" dt="2019-04-08T09:48:55.266" v="7"/>
        <pc:sldMkLst>
          <pc:docMk/>
          <pc:sldMk cId="1277094409" sldId="365"/>
        </pc:sldMkLst>
      </pc:sldChg>
      <pc:sldChg chg="addSp delSp modSp ord modNotes">
        <pc:chgData name="Petra de Greeve" userId="4a88d46e-c73d-4c8e-bded-0fb1c652a27d" providerId="ADAL" clId="{CC0C39B6-2115-4B43-BC6B-C65BF4A9A743}" dt="2019-04-09T11:01:01.305" v="568" actId="27636"/>
        <pc:sldMkLst>
          <pc:docMk/>
          <pc:sldMk cId="908081588" sldId="368"/>
        </pc:sldMkLst>
        <pc:spChg chg="add del mod">
          <ac:chgData name="Petra de Greeve" userId="4a88d46e-c73d-4c8e-bded-0fb1c652a27d" providerId="ADAL" clId="{CC0C39B6-2115-4B43-BC6B-C65BF4A9A743}" dt="2019-04-09T07:29:03.278" v="551" actId="767"/>
          <ac:spMkLst>
            <pc:docMk/>
            <pc:sldMk cId="908081588" sldId="368"/>
            <ac:spMk id="7" creationId="{47AD0B86-1CE2-4E07-8208-AE6DDCBF6D92}"/>
          </ac:spMkLst>
        </pc:spChg>
        <pc:spChg chg="add mod">
          <ac:chgData name="Petra de Greeve" userId="4a88d46e-c73d-4c8e-bded-0fb1c652a27d" providerId="ADAL" clId="{CC0C39B6-2115-4B43-BC6B-C65BF4A9A743}" dt="2019-04-09T07:29:38.399" v="563" actId="1076"/>
          <ac:spMkLst>
            <pc:docMk/>
            <pc:sldMk cId="908081588" sldId="368"/>
            <ac:spMk id="8" creationId="{BFBAFB4F-5C82-492C-A30B-E0E0463B24B0}"/>
          </ac:spMkLst>
        </pc:spChg>
      </pc:sldChg>
      <pc:sldChg chg="modAnim">
        <pc:chgData name="Petra de Greeve" userId="4a88d46e-c73d-4c8e-bded-0fb1c652a27d" providerId="ADAL" clId="{CC0C39B6-2115-4B43-BC6B-C65BF4A9A743}" dt="2019-04-08T09:47:55.880" v="3"/>
        <pc:sldMkLst>
          <pc:docMk/>
          <pc:sldMk cId="3042212808" sldId="375"/>
        </pc:sldMkLst>
      </pc:sldChg>
      <pc:sldChg chg="modSp add del">
        <pc:chgData name="Petra de Greeve" userId="4a88d46e-c73d-4c8e-bded-0fb1c652a27d" providerId="ADAL" clId="{CC0C39B6-2115-4B43-BC6B-C65BF4A9A743}" dt="2019-04-09T11:01:34.998" v="582" actId="2696"/>
        <pc:sldMkLst>
          <pc:docMk/>
          <pc:sldMk cId="1556599744" sldId="376"/>
        </pc:sldMkLst>
        <pc:spChg chg="mod">
          <ac:chgData name="Petra de Greeve" userId="4a88d46e-c73d-4c8e-bded-0fb1c652a27d" providerId="ADAL" clId="{CC0C39B6-2115-4B43-BC6B-C65BF4A9A743}" dt="2019-04-09T11:01:23.681" v="581" actId="20577"/>
          <ac:spMkLst>
            <pc:docMk/>
            <pc:sldMk cId="1556599744" sldId="376"/>
            <ac:spMk id="7" creationId="{B25427DD-D23B-47A4-8FEE-BE8C336E4CC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1555550E-B03E-4B3F-8E52-32157C48D267}" type="datetimeFigureOut">
              <a:rPr lang="nl-NL" smtClean="0"/>
              <a:t>11-4-2019</a:t>
            </a:fld>
            <a:endParaRPr lang="nl-NL"/>
          </a:p>
        </p:txBody>
      </p:sp>
      <p:sp>
        <p:nvSpPr>
          <p:cNvPr id="4" name="Tijdelijke aanduiding voor voettekst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9F169D0A-7372-4E59-88DB-F2C3A2C1E7AA}" type="slidenum">
              <a:rPr lang="nl-NL" smtClean="0"/>
              <a:t>‹nr.›</a:t>
            </a:fld>
            <a:endParaRPr lang="nl-NL"/>
          </a:p>
        </p:txBody>
      </p:sp>
    </p:spTree>
    <p:extLst>
      <p:ext uri="{BB962C8B-B14F-4D97-AF65-F5344CB8AC3E}">
        <p14:creationId xmlns:p14="http://schemas.microsoft.com/office/powerpoint/2010/main" val="1611872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27DD73F9-299B-49D0-B45F-DC5A1E21EA9D}" type="datetimeFigureOut">
              <a:rPr lang="nl-NL" smtClean="0"/>
              <a:pPr/>
              <a:t>11-4-2019</a:t>
            </a:fld>
            <a:endParaRPr lang="nl-NL"/>
          </a:p>
        </p:txBody>
      </p:sp>
      <p:sp>
        <p:nvSpPr>
          <p:cNvPr id="4" name="Tijdelijke aanduiding voor dia-afbeelding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E8AF1C8B-86F6-4CC1-9D6C-1B6B5AA18165}" type="slidenum">
              <a:rPr lang="nl-NL" smtClean="0"/>
              <a:pPr/>
              <a:t>‹nr.›</a:t>
            </a:fld>
            <a:endParaRPr lang="nl-NL"/>
          </a:p>
        </p:txBody>
      </p:sp>
    </p:spTree>
    <p:extLst>
      <p:ext uri="{BB962C8B-B14F-4D97-AF65-F5344CB8AC3E}">
        <p14:creationId xmlns:p14="http://schemas.microsoft.com/office/powerpoint/2010/main" val="67626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a:p>
        </p:txBody>
      </p:sp>
      <p:sp>
        <p:nvSpPr>
          <p:cNvPr id="4" name="Tijdelijke aanduiding voor dianummer 3"/>
          <p:cNvSpPr>
            <a:spLocks noGrp="1"/>
          </p:cNvSpPr>
          <p:nvPr>
            <p:ph type="sldNum" sz="quarter" idx="10"/>
          </p:nvPr>
        </p:nvSpPr>
        <p:spPr/>
        <p:txBody>
          <a:bodyPr/>
          <a:lstStyle/>
          <a:p>
            <a:fld id="{E8AF1C8B-86F6-4CC1-9D6C-1B6B5AA18165}" type="slidenum">
              <a:rPr lang="nl-NL" smtClean="0"/>
              <a:pPr/>
              <a:t>1</a:t>
            </a:fld>
            <a:endParaRPr lang="nl-NL"/>
          </a:p>
        </p:txBody>
      </p:sp>
    </p:spTree>
    <p:extLst>
      <p:ext uri="{BB962C8B-B14F-4D97-AF65-F5344CB8AC3E}">
        <p14:creationId xmlns:p14="http://schemas.microsoft.com/office/powerpoint/2010/main" val="219357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a:solidFill>
                  <a:schemeClr val="tx1"/>
                </a:solidFill>
                <a:effectLst/>
                <a:latin typeface="+mn-lt"/>
                <a:ea typeface="+mn-ea"/>
                <a:cs typeface="+mn-cs"/>
              </a:rPr>
              <a:t>Een van de prioriteiten van de EU moderniseringsagenda is de professionele ontwikkeling van staf en docenten te stimuleren. Het is ook een van de nationale prioriteiten van Erasmus+. Stafmobiliteit binnen KA103 kan echter nog wel een boost gebruiken.</a:t>
            </a:r>
          </a:p>
          <a:p>
            <a:r>
              <a:rPr lang="nl-NL" sz="1200" kern="1200">
                <a:solidFill>
                  <a:schemeClr val="tx1"/>
                </a:solidFill>
                <a:effectLst/>
                <a:latin typeface="+mn-lt"/>
                <a:ea typeface="+mn-ea"/>
                <a:cs typeface="+mn-cs"/>
              </a:rPr>
              <a:t>Hoe kun je een en ander in kaart brengen binnen de instelling? Hoe kun je stafmobiliteit promoten? Waar kan stafmobiliteit allemaal toe leiden?</a:t>
            </a:r>
          </a:p>
          <a:p>
            <a:r>
              <a:rPr lang="nl-NL" sz="1200" kern="1200">
                <a:solidFill>
                  <a:schemeClr val="tx1"/>
                </a:solidFill>
                <a:effectLst/>
                <a:latin typeface="+mn-lt"/>
                <a:ea typeface="+mn-ea"/>
                <a:cs typeface="+mn-cs"/>
              </a:rPr>
              <a:t>In deze sessie worden </a:t>
            </a:r>
            <a:r>
              <a:rPr lang="nl-NL" sz="1200" i="1" kern="1200" err="1">
                <a:solidFill>
                  <a:schemeClr val="tx1"/>
                </a:solidFill>
                <a:effectLst/>
                <a:latin typeface="+mn-lt"/>
                <a:ea typeface="+mn-ea"/>
                <a:cs typeface="+mn-cs"/>
              </a:rPr>
              <a:t>good</a:t>
            </a:r>
            <a:r>
              <a:rPr lang="nl-NL" sz="1200" i="1" kern="1200">
                <a:solidFill>
                  <a:schemeClr val="tx1"/>
                </a:solidFill>
                <a:effectLst/>
                <a:latin typeface="+mn-lt"/>
                <a:ea typeface="+mn-ea"/>
                <a:cs typeface="+mn-cs"/>
              </a:rPr>
              <a:t> </a:t>
            </a:r>
            <a:r>
              <a:rPr lang="nl-NL" sz="1200" i="1" kern="1200" err="1">
                <a:solidFill>
                  <a:schemeClr val="tx1"/>
                </a:solidFill>
                <a:effectLst/>
                <a:latin typeface="+mn-lt"/>
                <a:ea typeface="+mn-ea"/>
                <a:cs typeface="+mn-cs"/>
              </a:rPr>
              <a:t>practices</a:t>
            </a:r>
            <a:r>
              <a:rPr lang="nl-NL" sz="1200" kern="1200">
                <a:solidFill>
                  <a:schemeClr val="tx1"/>
                </a:solidFill>
                <a:effectLst/>
                <a:latin typeface="+mn-lt"/>
                <a:ea typeface="+mn-ea"/>
                <a:cs typeface="+mn-cs"/>
              </a:rPr>
              <a:t> gedeeld over het stimuleren van stafmobiliteit binnen je instelling en vertelt een stafmedewerker zijn inspirerende verhaal. Waar kan mobiliteit toe leiden? Wat zijn de belemmeringen en wat zijn de succesfactoren?</a:t>
            </a:r>
          </a:p>
          <a:p>
            <a:r>
              <a:rPr lang="nl-NL" sz="1200" kern="1200">
                <a:solidFill>
                  <a:schemeClr val="tx1"/>
                </a:solidFill>
                <a:effectLst/>
                <a:latin typeface="+mn-lt"/>
                <a:ea typeface="+mn-ea"/>
                <a:cs typeface="+mn-cs"/>
              </a:rPr>
              <a:t>Neem je eigen goede voorbeelden en/of vragen mee en zorg voor een levendige discussie rond dit thema. </a:t>
            </a:r>
          </a:p>
          <a:p>
            <a:endParaRPr lang="nl-NL" baseline="0"/>
          </a:p>
          <a:p>
            <a:endParaRPr lang="nl-NL"/>
          </a:p>
        </p:txBody>
      </p:sp>
      <p:sp>
        <p:nvSpPr>
          <p:cNvPr id="4" name="Tijdelijke aanduiding voor dianummer 3"/>
          <p:cNvSpPr>
            <a:spLocks noGrp="1"/>
          </p:cNvSpPr>
          <p:nvPr>
            <p:ph type="sldNum" sz="quarter" idx="10"/>
          </p:nvPr>
        </p:nvSpPr>
        <p:spPr/>
        <p:txBody>
          <a:bodyPr/>
          <a:lstStyle/>
          <a:p>
            <a:fld id="{84C8AF94-E06B-4D22-B5A7-836FD5879AA9}" type="slidenum">
              <a:rPr lang="nl-NL" smtClean="0">
                <a:solidFill>
                  <a:prstClr val="black"/>
                </a:solidFill>
              </a:rPr>
              <a:pPr/>
              <a:t>2</a:t>
            </a:fld>
            <a:endParaRPr lang="nl-NL">
              <a:solidFill>
                <a:prstClr val="black"/>
              </a:solidFill>
            </a:endParaRPr>
          </a:p>
        </p:txBody>
      </p:sp>
    </p:spTree>
    <p:extLst>
      <p:ext uri="{BB962C8B-B14F-4D97-AF65-F5344CB8AC3E}">
        <p14:creationId xmlns:p14="http://schemas.microsoft.com/office/powerpoint/2010/main" val="128823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1200" kern="1200">
                <a:solidFill>
                  <a:schemeClr val="tx1"/>
                </a:solidFill>
                <a:effectLst/>
                <a:latin typeface="+mn-lt"/>
                <a:ea typeface="+mn-ea"/>
                <a:cs typeface="+mn-cs"/>
              </a:rPr>
              <a:t>We zien een redelijk stabiel beeld van de aantallen, geen trend naar boven of naar beneden. In Erasmus+ Call 2016 hebben er 1201 stafmobiliteiten plaatsgevonden, waarvan 701 onderwijsopdrachten en 500 stages </a:t>
            </a:r>
          </a:p>
          <a:p>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Naast Erasmus+ vinden er echter allerlei andere vormen van internationale uitwisselingen plaats (ook buiten Europa) voor docenten en docent-</a:t>
            </a:r>
            <a:r>
              <a:rPr lang="nl-NL" sz="1200" kern="1200" err="1">
                <a:solidFill>
                  <a:schemeClr val="tx1"/>
                </a:solidFill>
                <a:effectLst/>
                <a:latin typeface="+mn-lt"/>
                <a:ea typeface="+mn-ea"/>
                <a:cs typeface="+mn-cs"/>
              </a:rPr>
              <a:t>researchers</a:t>
            </a:r>
            <a:r>
              <a:rPr lang="nl-NL" sz="1200" kern="1200">
                <a:solidFill>
                  <a:schemeClr val="tx1"/>
                </a:solidFill>
                <a:effectLst/>
                <a:latin typeface="+mn-lt"/>
                <a:ea typeface="+mn-ea"/>
                <a:cs typeface="+mn-cs"/>
              </a:rPr>
              <a:t>, die met andere middelen worden bekostigd (bijvoorbeeld het Horizon 2020 programma). Vooral voor docenten die tevens als researcher werken is internationaal werken en leren een vanzelfsprekendheid. </a:t>
            </a:r>
          </a:p>
          <a:p>
            <a:r>
              <a:rPr lang="nl-NL" sz="1200" kern="1200">
                <a:solidFill>
                  <a:schemeClr val="tx1"/>
                </a:solidFill>
                <a:effectLst/>
                <a:latin typeface="+mn-lt"/>
                <a:ea typeface="+mn-ea"/>
                <a:cs typeface="+mn-cs"/>
              </a:rPr>
              <a:t> </a:t>
            </a:r>
          </a:p>
          <a:p>
            <a:r>
              <a:rPr lang="nl-NL" sz="1200" kern="1200">
                <a:solidFill>
                  <a:schemeClr val="tx1"/>
                </a:solidFill>
                <a:effectLst/>
                <a:latin typeface="+mn-lt"/>
                <a:ea typeface="+mn-ea"/>
                <a:cs typeface="+mn-cs"/>
              </a:rPr>
              <a:t>Uit onderzoek van de mobiliteitsgegevens blijkt dat in het hoger onderwijs bij de onderwijsrichting Educatie (onder andere de lerarenopleidingen) de minste stafmobiliteit plaatsvindt en er weinig tot niets aan internationalisering wordt gedaan. Daarentegen blijken andere sectoren, zoals bijvoorbeeld de groene sector heel hoog te scoren op dit terrein.</a:t>
            </a:r>
          </a:p>
          <a:p>
            <a:endParaRPr lang="nl-NL"/>
          </a:p>
          <a:p>
            <a:r>
              <a:rPr lang="nl-NL"/>
              <a:t>KA107: bij KA107 is stafmobiliteit juist wél erg populair. In call 2015 was het aantal stafmobiliteiten bijna even groot als het aantal studentmobiliteiten. Ik call 2016 was het aantal stafmobiliteiten zelfs twee keer zo groot.  In deze actielijn wordt stafmobiliteit als essentieel gezien in om de kwaliteit van het partnerschap te verbeteren. Universiteiten in partnerlanden hebben geen ECHE en daarom steken de Nederlandse instellingen extra energie in de uitleg en hulp bij implementatie van de ECHE principes bij partners. Face of face contact met de partner is hierbij van onschatbare waarde. De stafuitwisseling komt op deze manier ook de studenten ten goede.</a:t>
            </a:r>
          </a:p>
        </p:txBody>
      </p:sp>
      <p:sp>
        <p:nvSpPr>
          <p:cNvPr id="4" name="Tijdelijke aanduiding voor dianummer 3"/>
          <p:cNvSpPr>
            <a:spLocks noGrp="1"/>
          </p:cNvSpPr>
          <p:nvPr>
            <p:ph type="sldNum" sz="quarter" idx="10"/>
          </p:nvPr>
        </p:nvSpPr>
        <p:spPr/>
        <p:txBody>
          <a:bodyPr/>
          <a:lstStyle/>
          <a:p>
            <a:fld id="{84C8AF94-E06B-4D22-B5A7-836FD5879AA9}" type="slidenum">
              <a:rPr lang="nl-NL" smtClean="0">
                <a:solidFill>
                  <a:prstClr val="black"/>
                </a:solidFill>
              </a:rPr>
              <a:pPr/>
              <a:t>3</a:t>
            </a:fld>
            <a:endParaRPr lang="nl-NL">
              <a:solidFill>
                <a:prstClr val="black"/>
              </a:solidFill>
            </a:endParaRPr>
          </a:p>
        </p:txBody>
      </p:sp>
    </p:spTree>
    <p:extLst>
      <p:ext uri="{BB962C8B-B14F-4D97-AF65-F5344CB8AC3E}">
        <p14:creationId xmlns:p14="http://schemas.microsoft.com/office/powerpoint/2010/main" val="2828029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Bij </a:t>
            </a:r>
            <a:r>
              <a:rPr lang="nl-NL" sz="1200" b="1" kern="1200" err="1">
                <a:solidFill>
                  <a:schemeClr val="tx1"/>
                </a:solidFill>
                <a:effectLst/>
                <a:latin typeface="+mn-lt"/>
                <a:ea typeface="+mn-ea"/>
                <a:cs typeface="+mn-cs"/>
              </a:rPr>
              <a:t>staff</a:t>
            </a:r>
            <a:r>
              <a:rPr lang="nl-NL" sz="1200" kern="1200">
                <a:solidFill>
                  <a:schemeClr val="tx1"/>
                </a:solidFill>
                <a:effectLst/>
                <a:latin typeface="+mn-lt"/>
                <a:ea typeface="+mn-ea"/>
                <a:cs typeface="+mn-cs"/>
              </a:rPr>
              <a:t> (92 meegedaan) zijn de belangrijkste opbrengsten op het gebied van professionalisering: meemaken van overeenkomsten en verschillen tussen instellingen, het opdoen en verbreden van kennis, maar ook het overbrengen, delen en uitwisselen van kennis. Een laatste belangrijke opbrengst is het verbeteren en beheersen van de Engelse taal.</a:t>
            </a:r>
          </a:p>
          <a:p>
            <a:pPr lvl="0"/>
            <a:endParaRPr lang="nl-NL" sz="1200" kern="1200">
              <a:solidFill>
                <a:schemeClr val="tx1"/>
              </a:solidFill>
              <a:effectLst/>
              <a:latin typeface="+mn-lt"/>
              <a:ea typeface="+mn-ea"/>
              <a:cs typeface="+mn-cs"/>
            </a:endParaRPr>
          </a:p>
          <a:p>
            <a:pPr lvl="0"/>
            <a:r>
              <a:rPr lang="nl-NL" sz="1200" kern="1200">
                <a:solidFill>
                  <a:schemeClr val="tx1"/>
                </a:solidFill>
                <a:effectLst/>
                <a:latin typeface="+mn-lt"/>
                <a:ea typeface="+mn-ea"/>
                <a:cs typeface="+mn-cs"/>
              </a:rPr>
              <a:t>Bij </a:t>
            </a:r>
            <a:r>
              <a:rPr lang="nl-NL" sz="1200" b="1" kern="1200" err="1">
                <a:solidFill>
                  <a:schemeClr val="tx1"/>
                </a:solidFill>
                <a:effectLst/>
                <a:latin typeface="+mn-lt"/>
                <a:ea typeface="+mn-ea"/>
                <a:cs typeface="+mn-cs"/>
              </a:rPr>
              <a:t>staff</a:t>
            </a:r>
            <a:r>
              <a:rPr lang="nl-NL" sz="1200" kern="1200">
                <a:solidFill>
                  <a:schemeClr val="tx1"/>
                </a:solidFill>
                <a:effectLst/>
                <a:latin typeface="+mn-lt"/>
                <a:ea typeface="+mn-ea"/>
                <a:cs typeface="+mn-cs"/>
              </a:rPr>
              <a:t> heeft 1/3 belemmeringen ervaren, vooral op het gebied van communicatie, financiën, regelwerk en huisvesting.</a:t>
            </a:r>
          </a:p>
          <a:p>
            <a:r>
              <a:rPr lang="nl-NL" sz="1200" b="1" kern="1200">
                <a:solidFill>
                  <a:schemeClr val="tx1"/>
                </a:solidFill>
                <a:effectLst/>
                <a:latin typeface="+mn-lt"/>
                <a:ea typeface="+mn-ea"/>
                <a:cs typeface="+mn-cs"/>
              </a:rPr>
              <a:t>97%</a:t>
            </a:r>
            <a:r>
              <a:rPr lang="nl-NL" sz="1200" kern="1200">
                <a:solidFill>
                  <a:schemeClr val="tx1"/>
                </a:solidFill>
                <a:effectLst/>
                <a:latin typeface="+mn-lt"/>
                <a:ea typeface="+mn-ea"/>
                <a:cs typeface="+mn-cs"/>
              </a:rPr>
              <a:t> van de </a:t>
            </a:r>
            <a:r>
              <a:rPr lang="nl-NL" sz="1200" kern="1200" err="1">
                <a:solidFill>
                  <a:schemeClr val="tx1"/>
                </a:solidFill>
                <a:effectLst/>
                <a:latin typeface="+mn-lt"/>
                <a:ea typeface="+mn-ea"/>
                <a:cs typeface="+mn-cs"/>
              </a:rPr>
              <a:t>staffleden</a:t>
            </a:r>
            <a:r>
              <a:rPr lang="nl-NL" sz="1200" kern="1200">
                <a:solidFill>
                  <a:schemeClr val="tx1"/>
                </a:solidFill>
                <a:effectLst/>
                <a:latin typeface="+mn-lt"/>
                <a:ea typeface="+mn-ea"/>
                <a:cs typeface="+mn-cs"/>
              </a:rPr>
              <a:t> raadt een reis wel aan! </a:t>
            </a:r>
            <a:endParaRPr lang="nl-NL"/>
          </a:p>
        </p:txBody>
      </p:sp>
      <p:sp>
        <p:nvSpPr>
          <p:cNvPr id="4" name="Tijdelijke aanduiding voor dianummer 3"/>
          <p:cNvSpPr>
            <a:spLocks noGrp="1"/>
          </p:cNvSpPr>
          <p:nvPr>
            <p:ph type="sldNum" sz="quarter" idx="10"/>
          </p:nvPr>
        </p:nvSpPr>
        <p:spPr/>
        <p:txBody>
          <a:bodyPr/>
          <a:lstStyle/>
          <a:p>
            <a:fld id="{84C8AF94-E06B-4D22-B5A7-836FD5879AA9}"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117992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a:t>. Andere drempel is dat zij niets van het geld terugzien (dus het levert eigenlijk naar hun idee niets op).</a:t>
            </a:r>
          </a:p>
          <a:p>
            <a:endParaRPr lang="nl-NL"/>
          </a:p>
        </p:txBody>
      </p:sp>
      <p:sp>
        <p:nvSpPr>
          <p:cNvPr id="4" name="Tijdelijke aanduiding voor dianummer 3"/>
          <p:cNvSpPr>
            <a:spLocks noGrp="1"/>
          </p:cNvSpPr>
          <p:nvPr>
            <p:ph type="sldNum" sz="quarter" idx="10"/>
          </p:nvPr>
        </p:nvSpPr>
        <p:spPr/>
        <p:txBody>
          <a:bodyPr/>
          <a:lstStyle/>
          <a:p>
            <a:fld id="{84C8AF94-E06B-4D22-B5A7-836FD5879AA9}"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257765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a:t>Een driejarig strategisch partnerschap dat tot doel heeft de implementatie en erkenning van stafmobiliteit te verbeteren om zo de grootste impact te bereiken op individueel en institutioneel niveau.</a:t>
            </a:r>
          </a:p>
          <a:p>
            <a:endParaRPr lang="nl-NL" baseline="0"/>
          </a:p>
          <a:p>
            <a:r>
              <a:rPr lang="nl-NL" baseline="0"/>
              <a:t>Partnerschap van 10 universiteiten, geleid door universiteit van Montpellier.</a:t>
            </a:r>
          </a:p>
          <a:p>
            <a:endParaRPr lang="nl-NL" baseline="0"/>
          </a:p>
          <a:p>
            <a:r>
              <a:rPr lang="nl-NL" baseline="0"/>
              <a:t>Welke output bieden zij aan </a:t>
            </a:r>
            <a:r>
              <a:rPr lang="nl-NL" baseline="0" err="1"/>
              <a:t>HEIs</a:t>
            </a:r>
            <a:r>
              <a:rPr lang="nl-NL" baseline="0"/>
              <a:t>?</a:t>
            </a:r>
          </a:p>
          <a:p>
            <a:endParaRPr lang="nl-NL"/>
          </a:p>
        </p:txBody>
      </p:sp>
      <p:sp>
        <p:nvSpPr>
          <p:cNvPr id="4" name="Tijdelijke aanduiding voor dianummer 3"/>
          <p:cNvSpPr>
            <a:spLocks noGrp="1"/>
          </p:cNvSpPr>
          <p:nvPr>
            <p:ph type="sldNum" sz="quarter" idx="10"/>
          </p:nvPr>
        </p:nvSpPr>
        <p:spPr/>
        <p:txBody>
          <a:bodyPr/>
          <a:lstStyle/>
          <a:p>
            <a:fld id="{84C8AF94-E06B-4D22-B5A7-836FD5879AA9}" type="slidenum">
              <a:rPr lang="nl-NL" smtClean="0">
                <a:solidFill>
                  <a:prstClr val="black"/>
                </a:solidFill>
              </a:rPr>
              <a:pPr/>
              <a:t>6</a:t>
            </a:fld>
            <a:endParaRPr lang="nl-NL">
              <a:solidFill>
                <a:prstClr val="black"/>
              </a:solidFill>
            </a:endParaRPr>
          </a:p>
        </p:txBody>
      </p:sp>
    </p:spTree>
    <p:extLst>
      <p:ext uri="{BB962C8B-B14F-4D97-AF65-F5344CB8AC3E}">
        <p14:creationId xmlns:p14="http://schemas.microsoft.com/office/powerpoint/2010/main" val="3206056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Verdubbeling vrij wonderlijk: ook door </a:t>
            </a:r>
            <a:r>
              <a:rPr lang="nl-NL" sz="1200" kern="1200" err="1">
                <a:solidFill>
                  <a:schemeClr val="tx1"/>
                </a:solidFill>
                <a:effectLst/>
                <a:latin typeface="+mn-lt"/>
                <a:ea typeface="+mn-ea"/>
                <a:cs typeface="+mn-cs"/>
              </a:rPr>
              <a:t>brexit</a:t>
            </a:r>
            <a:r>
              <a:rPr lang="nl-NL" sz="1200" kern="1200">
                <a:solidFill>
                  <a:schemeClr val="tx1"/>
                </a:solidFill>
                <a:effectLst/>
                <a:latin typeface="+mn-lt"/>
                <a:ea typeface="+mn-ea"/>
                <a:cs typeface="+mn-cs"/>
              </a:rPr>
              <a:t> zou het omlaag moeten. Maar duidelijk is wel dat er grote waarde wordt gehecht aan onderwijs &amp; Training</a:t>
            </a:r>
          </a:p>
          <a:p>
            <a:endParaRPr lang="nl-NL"/>
          </a:p>
        </p:txBody>
      </p:sp>
      <p:sp>
        <p:nvSpPr>
          <p:cNvPr id="4" name="Tijdelijke aanduiding voor dianummer 3"/>
          <p:cNvSpPr>
            <a:spLocks noGrp="1"/>
          </p:cNvSpPr>
          <p:nvPr>
            <p:ph type="sldNum" sz="quarter" idx="10"/>
          </p:nvPr>
        </p:nvSpPr>
        <p:spPr/>
        <p:txBody>
          <a:bodyPr/>
          <a:lstStyle/>
          <a:p>
            <a:fld id="{84C8AF94-E06B-4D22-B5A7-836FD5879AA9}" type="slidenum">
              <a:rPr lang="nl-NL" smtClean="0">
                <a:solidFill>
                  <a:prstClr val="black"/>
                </a:solidFill>
              </a:rPr>
              <a:pPr/>
              <a:t>7</a:t>
            </a:fld>
            <a:endParaRPr lang="nl-NL">
              <a:solidFill>
                <a:prstClr val="black"/>
              </a:solidFill>
            </a:endParaRPr>
          </a:p>
        </p:txBody>
      </p:sp>
    </p:spTree>
    <p:extLst>
      <p:ext uri="{BB962C8B-B14F-4D97-AF65-F5344CB8AC3E}">
        <p14:creationId xmlns:p14="http://schemas.microsoft.com/office/powerpoint/2010/main" val="3655753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Verdubbeling vrij wonderlijk: ook door </a:t>
            </a:r>
            <a:r>
              <a:rPr lang="nl-NL" sz="1200" kern="1200" err="1">
                <a:solidFill>
                  <a:schemeClr val="tx1"/>
                </a:solidFill>
                <a:effectLst/>
                <a:latin typeface="+mn-lt"/>
                <a:ea typeface="+mn-ea"/>
                <a:cs typeface="+mn-cs"/>
              </a:rPr>
              <a:t>brexit</a:t>
            </a:r>
            <a:r>
              <a:rPr lang="nl-NL" sz="1200" kern="1200">
                <a:solidFill>
                  <a:schemeClr val="tx1"/>
                </a:solidFill>
                <a:effectLst/>
                <a:latin typeface="+mn-lt"/>
                <a:ea typeface="+mn-ea"/>
                <a:cs typeface="+mn-cs"/>
              </a:rPr>
              <a:t> zou het omlaag moeten. Maar duidelijk is wel dat er grote waarde wordt gehecht aan onderwijs &amp; Training</a:t>
            </a:r>
          </a:p>
          <a:p>
            <a:endParaRPr lang="nl-NL"/>
          </a:p>
        </p:txBody>
      </p:sp>
      <p:sp>
        <p:nvSpPr>
          <p:cNvPr id="4" name="Tijdelijke aanduiding voor dianummer 3"/>
          <p:cNvSpPr>
            <a:spLocks noGrp="1"/>
          </p:cNvSpPr>
          <p:nvPr>
            <p:ph type="sldNum" sz="quarter" idx="10"/>
          </p:nvPr>
        </p:nvSpPr>
        <p:spPr/>
        <p:txBody>
          <a:bodyPr/>
          <a:lstStyle/>
          <a:p>
            <a:fld id="{84C8AF94-E06B-4D22-B5A7-836FD5879AA9}"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80043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a:t>. </a:t>
            </a:r>
          </a:p>
          <a:p>
            <a:endParaRPr lang="nl-NL"/>
          </a:p>
        </p:txBody>
      </p:sp>
      <p:sp>
        <p:nvSpPr>
          <p:cNvPr id="4" name="Tijdelijke aanduiding voor dianummer 3"/>
          <p:cNvSpPr>
            <a:spLocks noGrp="1"/>
          </p:cNvSpPr>
          <p:nvPr>
            <p:ph type="sldNum" sz="quarter" idx="10"/>
          </p:nvPr>
        </p:nvSpPr>
        <p:spPr/>
        <p:txBody>
          <a:bodyPr/>
          <a:lstStyle/>
          <a:p>
            <a:fld id="{84C8AF94-E06B-4D22-B5A7-836FD5879AA9}" type="slidenum">
              <a:rPr lang="nl-NL" smtClean="0">
                <a:solidFill>
                  <a:prstClr val="black"/>
                </a:solidFill>
              </a:rPr>
              <a:pPr/>
              <a:t>12</a:t>
            </a:fld>
            <a:endParaRPr lang="nl-NL">
              <a:solidFill>
                <a:prstClr val="black"/>
              </a:solidFill>
            </a:endParaRPr>
          </a:p>
        </p:txBody>
      </p:sp>
    </p:spTree>
    <p:extLst>
      <p:ext uri="{BB962C8B-B14F-4D97-AF65-F5344CB8AC3E}">
        <p14:creationId xmlns:p14="http://schemas.microsoft.com/office/powerpoint/2010/main" val="47849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337107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289801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4159177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2020-D54F-4884-984B-BADADDA4E87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nl-NL"/>
          </a:p>
        </p:txBody>
      </p:sp>
      <p:sp>
        <p:nvSpPr>
          <p:cNvPr id="3" name="Subtitle 2">
            <a:extLst>
              <a:ext uri="{FF2B5EF4-FFF2-40B4-BE49-F238E27FC236}">
                <a16:creationId xmlns:a16="http://schemas.microsoft.com/office/drawing/2014/main" id="{085C35BE-943C-4937-815D-30EED3EF751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02B947C8-156D-44A4-B562-C678932C0213}"/>
              </a:ext>
            </a:extLst>
          </p:cNvPr>
          <p:cNvSpPr>
            <a:spLocks noGrp="1"/>
          </p:cNvSpPr>
          <p:nvPr>
            <p:ph type="dt" sz="half" idx="10"/>
          </p:nvPr>
        </p:nvSpPr>
        <p:spPr/>
        <p:txBody>
          <a:bodyPr/>
          <a:lstStyle/>
          <a:p>
            <a:fld id="{AC50EA4A-7EC4-4FA5-9652-A723CBDC91AB}" type="datetimeFigureOut">
              <a:rPr lang="nl-NL" smtClean="0"/>
              <a:t>11-4-2019</a:t>
            </a:fld>
            <a:endParaRPr lang="nl-NL"/>
          </a:p>
        </p:txBody>
      </p:sp>
      <p:sp>
        <p:nvSpPr>
          <p:cNvPr id="5" name="Footer Placeholder 4">
            <a:extLst>
              <a:ext uri="{FF2B5EF4-FFF2-40B4-BE49-F238E27FC236}">
                <a16:creationId xmlns:a16="http://schemas.microsoft.com/office/drawing/2014/main" id="{04C9771A-33CF-420C-A8BE-A1853BC0A5EA}"/>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0000FB0-3FA3-4A27-8584-3762ADC3BE12}"/>
              </a:ext>
            </a:extLst>
          </p:cNvPr>
          <p:cNvSpPr>
            <a:spLocks noGrp="1"/>
          </p:cNvSpPr>
          <p:nvPr>
            <p:ph type="sldNum" sz="quarter" idx="12"/>
          </p:nvPr>
        </p:nvSpPr>
        <p:spPr/>
        <p:txBody>
          <a:bodyPr/>
          <a:lstStyle/>
          <a:p>
            <a:fld id="{91EFE74F-FA68-4CEE-BE04-F629FA1D9789}" type="slidenum">
              <a:rPr lang="nl-NL" smtClean="0"/>
              <a:t>‹nr.›</a:t>
            </a:fld>
            <a:endParaRPr lang="nl-NL"/>
          </a:p>
        </p:txBody>
      </p:sp>
    </p:spTree>
    <p:extLst>
      <p:ext uri="{BB962C8B-B14F-4D97-AF65-F5344CB8AC3E}">
        <p14:creationId xmlns:p14="http://schemas.microsoft.com/office/powerpoint/2010/main" val="1374139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B7D6-8F8D-41E9-A653-70ACA10F7923}"/>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2A954AB6-9F1B-40D9-B336-43F73C6C5C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10E8796-ED23-4450-A77B-A347EA305AE0}"/>
              </a:ext>
            </a:extLst>
          </p:cNvPr>
          <p:cNvSpPr>
            <a:spLocks noGrp="1"/>
          </p:cNvSpPr>
          <p:nvPr>
            <p:ph type="dt" sz="half" idx="10"/>
          </p:nvPr>
        </p:nvSpPr>
        <p:spPr/>
        <p:txBody>
          <a:bodyPr/>
          <a:lstStyle/>
          <a:p>
            <a:fld id="{AC50EA4A-7EC4-4FA5-9652-A723CBDC91AB}" type="datetimeFigureOut">
              <a:rPr lang="nl-NL" smtClean="0"/>
              <a:t>11-4-2019</a:t>
            </a:fld>
            <a:endParaRPr lang="nl-NL"/>
          </a:p>
        </p:txBody>
      </p:sp>
      <p:sp>
        <p:nvSpPr>
          <p:cNvPr id="5" name="Footer Placeholder 4">
            <a:extLst>
              <a:ext uri="{FF2B5EF4-FFF2-40B4-BE49-F238E27FC236}">
                <a16:creationId xmlns:a16="http://schemas.microsoft.com/office/drawing/2014/main" id="{96A67B9A-F6E7-473A-A4C2-6F8BB9AE8C9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6BCD4B4A-4F30-44F4-96C4-B8A49EED0AC1}"/>
              </a:ext>
            </a:extLst>
          </p:cNvPr>
          <p:cNvSpPr>
            <a:spLocks noGrp="1"/>
          </p:cNvSpPr>
          <p:nvPr>
            <p:ph type="sldNum" sz="quarter" idx="12"/>
          </p:nvPr>
        </p:nvSpPr>
        <p:spPr/>
        <p:txBody>
          <a:bodyPr/>
          <a:lstStyle/>
          <a:p>
            <a:fld id="{91EFE74F-FA68-4CEE-BE04-F629FA1D9789}" type="slidenum">
              <a:rPr lang="nl-NL" smtClean="0"/>
              <a:t>‹nr.›</a:t>
            </a:fld>
            <a:endParaRPr lang="nl-NL"/>
          </a:p>
        </p:txBody>
      </p:sp>
    </p:spTree>
    <p:extLst>
      <p:ext uri="{BB962C8B-B14F-4D97-AF65-F5344CB8AC3E}">
        <p14:creationId xmlns:p14="http://schemas.microsoft.com/office/powerpoint/2010/main" val="2506294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E9F45-99D3-45CF-8D22-6C8E2107B57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27C87BAA-4AFA-4ADC-B792-7F34CEC50CE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8C2CC7-F90F-4800-9ADF-D9094AE6CFE8}"/>
              </a:ext>
            </a:extLst>
          </p:cNvPr>
          <p:cNvSpPr>
            <a:spLocks noGrp="1"/>
          </p:cNvSpPr>
          <p:nvPr>
            <p:ph type="dt" sz="half" idx="10"/>
          </p:nvPr>
        </p:nvSpPr>
        <p:spPr/>
        <p:txBody>
          <a:bodyPr/>
          <a:lstStyle/>
          <a:p>
            <a:fld id="{AC50EA4A-7EC4-4FA5-9652-A723CBDC91AB}" type="datetimeFigureOut">
              <a:rPr lang="nl-NL" smtClean="0"/>
              <a:t>11-4-2019</a:t>
            </a:fld>
            <a:endParaRPr lang="nl-NL"/>
          </a:p>
        </p:txBody>
      </p:sp>
      <p:sp>
        <p:nvSpPr>
          <p:cNvPr id="5" name="Footer Placeholder 4">
            <a:extLst>
              <a:ext uri="{FF2B5EF4-FFF2-40B4-BE49-F238E27FC236}">
                <a16:creationId xmlns:a16="http://schemas.microsoft.com/office/drawing/2014/main" id="{39D8511A-02CA-4E70-B9D1-328329362F3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0ADDD179-9524-46ED-A04E-DD0617CAAF6F}"/>
              </a:ext>
            </a:extLst>
          </p:cNvPr>
          <p:cNvSpPr>
            <a:spLocks noGrp="1"/>
          </p:cNvSpPr>
          <p:nvPr>
            <p:ph type="sldNum" sz="quarter" idx="12"/>
          </p:nvPr>
        </p:nvSpPr>
        <p:spPr/>
        <p:txBody>
          <a:bodyPr/>
          <a:lstStyle/>
          <a:p>
            <a:fld id="{91EFE74F-FA68-4CEE-BE04-F629FA1D9789}" type="slidenum">
              <a:rPr lang="nl-NL" smtClean="0"/>
              <a:t>‹nr.›</a:t>
            </a:fld>
            <a:endParaRPr lang="nl-NL"/>
          </a:p>
        </p:txBody>
      </p:sp>
    </p:spTree>
    <p:extLst>
      <p:ext uri="{BB962C8B-B14F-4D97-AF65-F5344CB8AC3E}">
        <p14:creationId xmlns:p14="http://schemas.microsoft.com/office/powerpoint/2010/main" val="1485261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5DA3-378E-49C6-BC31-5A20563D129A}"/>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B831913E-2762-4674-B2AF-15F2ED77262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9AEC3A02-13C8-4BAA-91FF-E432944031E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35BC6EB6-CCD9-4EE0-95C3-2088E3B68D95}"/>
              </a:ext>
            </a:extLst>
          </p:cNvPr>
          <p:cNvSpPr>
            <a:spLocks noGrp="1"/>
          </p:cNvSpPr>
          <p:nvPr>
            <p:ph type="dt" sz="half" idx="10"/>
          </p:nvPr>
        </p:nvSpPr>
        <p:spPr/>
        <p:txBody>
          <a:bodyPr/>
          <a:lstStyle/>
          <a:p>
            <a:fld id="{AC50EA4A-7EC4-4FA5-9652-A723CBDC91AB}" type="datetimeFigureOut">
              <a:rPr lang="nl-NL" smtClean="0"/>
              <a:t>11-4-2019</a:t>
            </a:fld>
            <a:endParaRPr lang="nl-NL"/>
          </a:p>
        </p:txBody>
      </p:sp>
      <p:sp>
        <p:nvSpPr>
          <p:cNvPr id="6" name="Footer Placeholder 5">
            <a:extLst>
              <a:ext uri="{FF2B5EF4-FFF2-40B4-BE49-F238E27FC236}">
                <a16:creationId xmlns:a16="http://schemas.microsoft.com/office/drawing/2014/main" id="{07165FBB-724A-47DB-8AB6-4457E0836E34}"/>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C52CA5B1-224C-4A5F-8ED4-F3826ACFE74A}"/>
              </a:ext>
            </a:extLst>
          </p:cNvPr>
          <p:cNvSpPr>
            <a:spLocks noGrp="1"/>
          </p:cNvSpPr>
          <p:nvPr>
            <p:ph type="sldNum" sz="quarter" idx="12"/>
          </p:nvPr>
        </p:nvSpPr>
        <p:spPr/>
        <p:txBody>
          <a:bodyPr/>
          <a:lstStyle/>
          <a:p>
            <a:fld id="{91EFE74F-FA68-4CEE-BE04-F629FA1D9789}" type="slidenum">
              <a:rPr lang="nl-NL" smtClean="0"/>
              <a:t>‹nr.›</a:t>
            </a:fld>
            <a:endParaRPr lang="nl-NL"/>
          </a:p>
        </p:txBody>
      </p:sp>
    </p:spTree>
    <p:extLst>
      <p:ext uri="{BB962C8B-B14F-4D97-AF65-F5344CB8AC3E}">
        <p14:creationId xmlns:p14="http://schemas.microsoft.com/office/powerpoint/2010/main" val="784969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560B-171E-41B3-AED2-458E6A955B13}"/>
              </a:ext>
            </a:extLst>
          </p:cNvPr>
          <p:cNvSpPr>
            <a:spLocks noGrp="1"/>
          </p:cNvSpPr>
          <p:nvPr>
            <p:ph type="title"/>
          </p:nvPr>
        </p:nvSpPr>
        <p:spPr>
          <a:xfrm>
            <a:off x="629841" y="365126"/>
            <a:ext cx="78867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AA2FE0E7-FECC-4854-AAA2-D4350B446BD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54A4C5E-3AC4-44DD-ACBE-9E3C0503ADB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4562B440-7366-4A66-A2A5-B86F92320C3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B63021E-2AB2-45C0-AF17-AD9960D704C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36A1EFA0-118A-4AEA-AEFD-12A4440726AC}"/>
              </a:ext>
            </a:extLst>
          </p:cNvPr>
          <p:cNvSpPr>
            <a:spLocks noGrp="1"/>
          </p:cNvSpPr>
          <p:nvPr>
            <p:ph type="dt" sz="half" idx="10"/>
          </p:nvPr>
        </p:nvSpPr>
        <p:spPr/>
        <p:txBody>
          <a:bodyPr/>
          <a:lstStyle/>
          <a:p>
            <a:fld id="{AC50EA4A-7EC4-4FA5-9652-A723CBDC91AB}" type="datetimeFigureOut">
              <a:rPr lang="nl-NL" smtClean="0"/>
              <a:t>11-4-2019</a:t>
            </a:fld>
            <a:endParaRPr lang="nl-NL"/>
          </a:p>
        </p:txBody>
      </p:sp>
      <p:sp>
        <p:nvSpPr>
          <p:cNvPr id="8" name="Footer Placeholder 7">
            <a:extLst>
              <a:ext uri="{FF2B5EF4-FFF2-40B4-BE49-F238E27FC236}">
                <a16:creationId xmlns:a16="http://schemas.microsoft.com/office/drawing/2014/main" id="{868F9905-A5E6-4F0F-9744-9D514564DB8E}"/>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4C525F06-3BDF-4C50-8592-4B2A8FFCB24B}"/>
              </a:ext>
            </a:extLst>
          </p:cNvPr>
          <p:cNvSpPr>
            <a:spLocks noGrp="1"/>
          </p:cNvSpPr>
          <p:nvPr>
            <p:ph type="sldNum" sz="quarter" idx="12"/>
          </p:nvPr>
        </p:nvSpPr>
        <p:spPr/>
        <p:txBody>
          <a:bodyPr/>
          <a:lstStyle/>
          <a:p>
            <a:fld id="{91EFE74F-FA68-4CEE-BE04-F629FA1D9789}" type="slidenum">
              <a:rPr lang="nl-NL" smtClean="0"/>
              <a:t>‹nr.›</a:t>
            </a:fld>
            <a:endParaRPr lang="nl-NL"/>
          </a:p>
        </p:txBody>
      </p:sp>
    </p:spTree>
    <p:extLst>
      <p:ext uri="{BB962C8B-B14F-4D97-AF65-F5344CB8AC3E}">
        <p14:creationId xmlns:p14="http://schemas.microsoft.com/office/powerpoint/2010/main" val="2622622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E2CD-6DCB-4AD2-8893-13479DC7E845}"/>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5BD6D8A8-A129-4285-BD88-2FFD805E8461}"/>
              </a:ext>
            </a:extLst>
          </p:cNvPr>
          <p:cNvSpPr>
            <a:spLocks noGrp="1"/>
          </p:cNvSpPr>
          <p:nvPr>
            <p:ph type="dt" sz="half" idx="10"/>
          </p:nvPr>
        </p:nvSpPr>
        <p:spPr/>
        <p:txBody>
          <a:bodyPr/>
          <a:lstStyle/>
          <a:p>
            <a:fld id="{AC50EA4A-7EC4-4FA5-9652-A723CBDC91AB}" type="datetimeFigureOut">
              <a:rPr lang="nl-NL" smtClean="0"/>
              <a:t>11-4-2019</a:t>
            </a:fld>
            <a:endParaRPr lang="nl-NL"/>
          </a:p>
        </p:txBody>
      </p:sp>
      <p:sp>
        <p:nvSpPr>
          <p:cNvPr id="4" name="Footer Placeholder 3">
            <a:extLst>
              <a:ext uri="{FF2B5EF4-FFF2-40B4-BE49-F238E27FC236}">
                <a16:creationId xmlns:a16="http://schemas.microsoft.com/office/drawing/2014/main" id="{331F6153-7E54-4F5B-9D74-BA4C735AAC7F}"/>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F2F60FE-2860-4C56-92FD-0AAAD2DD34E7}"/>
              </a:ext>
            </a:extLst>
          </p:cNvPr>
          <p:cNvSpPr>
            <a:spLocks noGrp="1"/>
          </p:cNvSpPr>
          <p:nvPr>
            <p:ph type="sldNum" sz="quarter" idx="12"/>
          </p:nvPr>
        </p:nvSpPr>
        <p:spPr/>
        <p:txBody>
          <a:bodyPr/>
          <a:lstStyle/>
          <a:p>
            <a:fld id="{91EFE74F-FA68-4CEE-BE04-F629FA1D9789}" type="slidenum">
              <a:rPr lang="nl-NL" smtClean="0"/>
              <a:t>‹nr.›</a:t>
            </a:fld>
            <a:endParaRPr lang="nl-NL"/>
          </a:p>
        </p:txBody>
      </p:sp>
    </p:spTree>
    <p:extLst>
      <p:ext uri="{BB962C8B-B14F-4D97-AF65-F5344CB8AC3E}">
        <p14:creationId xmlns:p14="http://schemas.microsoft.com/office/powerpoint/2010/main" val="2107983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5A8F7E-2148-43A8-9A68-B91F4F7E903B}"/>
              </a:ext>
            </a:extLst>
          </p:cNvPr>
          <p:cNvSpPr>
            <a:spLocks noGrp="1"/>
          </p:cNvSpPr>
          <p:nvPr>
            <p:ph type="dt" sz="half" idx="10"/>
          </p:nvPr>
        </p:nvSpPr>
        <p:spPr/>
        <p:txBody>
          <a:bodyPr/>
          <a:lstStyle/>
          <a:p>
            <a:fld id="{AC50EA4A-7EC4-4FA5-9652-A723CBDC91AB}" type="datetimeFigureOut">
              <a:rPr lang="nl-NL" smtClean="0"/>
              <a:t>11-4-2019</a:t>
            </a:fld>
            <a:endParaRPr lang="nl-NL"/>
          </a:p>
        </p:txBody>
      </p:sp>
      <p:sp>
        <p:nvSpPr>
          <p:cNvPr id="3" name="Footer Placeholder 2">
            <a:extLst>
              <a:ext uri="{FF2B5EF4-FFF2-40B4-BE49-F238E27FC236}">
                <a16:creationId xmlns:a16="http://schemas.microsoft.com/office/drawing/2014/main" id="{4FB6371A-9C3F-4205-BDBF-A365429506D1}"/>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56FF7F6E-541B-4B2B-A5D0-70D9FEAF9A87}"/>
              </a:ext>
            </a:extLst>
          </p:cNvPr>
          <p:cNvSpPr>
            <a:spLocks noGrp="1"/>
          </p:cNvSpPr>
          <p:nvPr>
            <p:ph type="sldNum" sz="quarter" idx="12"/>
          </p:nvPr>
        </p:nvSpPr>
        <p:spPr/>
        <p:txBody>
          <a:bodyPr/>
          <a:lstStyle/>
          <a:p>
            <a:fld id="{91EFE74F-FA68-4CEE-BE04-F629FA1D9789}" type="slidenum">
              <a:rPr lang="nl-NL" smtClean="0"/>
              <a:t>‹nr.›</a:t>
            </a:fld>
            <a:endParaRPr lang="nl-NL"/>
          </a:p>
        </p:txBody>
      </p:sp>
    </p:spTree>
    <p:extLst>
      <p:ext uri="{BB962C8B-B14F-4D97-AF65-F5344CB8AC3E}">
        <p14:creationId xmlns:p14="http://schemas.microsoft.com/office/powerpoint/2010/main" val="3547775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B687-7E41-4B8C-822B-D087037191A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82CC8D5F-F4D6-46B4-A772-98E4CFDD196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50D87CB9-3DD7-4A56-96FF-E811A621F7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8B8A24C-6B6C-4532-BAD4-9A230D84C61F}"/>
              </a:ext>
            </a:extLst>
          </p:cNvPr>
          <p:cNvSpPr>
            <a:spLocks noGrp="1"/>
          </p:cNvSpPr>
          <p:nvPr>
            <p:ph type="dt" sz="half" idx="10"/>
          </p:nvPr>
        </p:nvSpPr>
        <p:spPr/>
        <p:txBody>
          <a:bodyPr/>
          <a:lstStyle/>
          <a:p>
            <a:fld id="{AC50EA4A-7EC4-4FA5-9652-A723CBDC91AB}" type="datetimeFigureOut">
              <a:rPr lang="nl-NL" smtClean="0"/>
              <a:t>11-4-2019</a:t>
            </a:fld>
            <a:endParaRPr lang="nl-NL"/>
          </a:p>
        </p:txBody>
      </p:sp>
      <p:sp>
        <p:nvSpPr>
          <p:cNvPr id="6" name="Footer Placeholder 5">
            <a:extLst>
              <a:ext uri="{FF2B5EF4-FFF2-40B4-BE49-F238E27FC236}">
                <a16:creationId xmlns:a16="http://schemas.microsoft.com/office/drawing/2014/main" id="{30CD10FC-5F97-49AC-96B8-977F2B9885BC}"/>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CE4B32CB-455C-4639-AB97-72BFFA7556C1}"/>
              </a:ext>
            </a:extLst>
          </p:cNvPr>
          <p:cNvSpPr>
            <a:spLocks noGrp="1"/>
          </p:cNvSpPr>
          <p:nvPr>
            <p:ph type="sldNum" sz="quarter" idx="12"/>
          </p:nvPr>
        </p:nvSpPr>
        <p:spPr/>
        <p:txBody>
          <a:bodyPr/>
          <a:lstStyle/>
          <a:p>
            <a:fld id="{91EFE74F-FA68-4CEE-BE04-F629FA1D9789}" type="slidenum">
              <a:rPr lang="nl-NL" smtClean="0"/>
              <a:t>‹nr.›</a:t>
            </a:fld>
            <a:endParaRPr lang="nl-NL"/>
          </a:p>
        </p:txBody>
      </p:sp>
    </p:spTree>
    <p:extLst>
      <p:ext uri="{BB962C8B-B14F-4D97-AF65-F5344CB8AC3E}">
        <p14:creationId xmlns:p14="http://schemas.microsoft.com/office/powerpoint/2010/main" val="213666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1042272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5BCE2-4395-45B0-8EF8-7621E82FBCC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2277B64B-BD7C-481C-B58D-D2F3BB57340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ext Placeholder 3">
            <a:extLst>
              <a:ext uri="{FF2B5EF4-FFF2-40B4-BE49-F238E27FC236}">
                <a16:creationId xmlns:a16="http://schemas.microsoft.com/office/drawing/2014/main" id="{A93AC522-69C0-4819-8900-280459B2196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4B202D9-373A-4470-AAA1-0546004C8FDE}"/>
              </a:ext>
            </a:extLst>
          </p:cNvPr>
          <p:cNvSpPr>
            <a:spLocks noGrp="1"/>
          </p:cNvSpPr>
          <p:nvPr>
            <p:ph type="dt" sz="half" idx="10"/>
          </p:nvPr>
        </p:nvSpPr>
        <p:spPr/>
        <p:txBody>
          <a:bodyPr/>
          <a:lstStyle/>
          <a:p>
            <a:fld id="{AC50EA4A-7EC4-4FA5-9652-A723CBDC91AB}" type="datetimeFigureOut">
              <a:rPr lang="nl-NL" smtClean="0"/>
              <a:t>11-4-2019</a:t>
            </a:fld>
            <a:endParaRPr lang="nl-NL"/>
          </a:p>
        </p:txBody>
      </p:sp>
      <p:sp>
        <p:nvSpPr>
          <p:cNvPr id="6" name="Footer Placeholder 5">
            <a:extLst>
              <a:ext uri="{FF2B5EF4-FFF2-40B4-BE49-F238E27FC236}">
                <a16:creationId xmlns:a16="http://schemas.microsoft.com/office/drawing/2014/main" id="{F154B6CD-5FD8-4351-9440-057B2DC1B0D3}"/>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69BE6A4D-1810-418A-ACC5-92A690BD16CA}"/>
              </a:ext>
            </a:extLst>
          </p:cNvPr>
          <p:cNvSpPr>
            <a:spLocks noGrp="1"/>
          </p:cNvSpPr>
          <p:nvPr>
            <p:ph type="sldNum" sz="quarter" idx="12"/>
          </p:nvPr>
        </p:nvSpPr>
        <p:spPr/>
        <p:txBody>
          <a:bodyPr/>
          <a:lstStyle/>
          <a:p>
            <a:fld id="{91EFE74F-FA68-4CEE-BE04-F629FA1D9789}" type="slidenum">
              <a:rPr lang="nl-NL" smtClean="0"/>
              <a:t>‹nr.›</a:t>
            </a:fld>
            <a:endParaRPr lang="nl-NL"/>
          </a:p>
        </p:txBody>
      </p:sp>
    </p:spTree>
    <p:extLst>
      <p:ext uri="{BB962C8B-B14F-4D97-AF65-F5344CB8AC3E}">
        <p14:creationId xmlns:p14="http://schemas.microsoft.com/office/powerpoint/2010/main" val="499334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3C19B-C267-4CFC-9D01-4994AF591BBF}"/>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630B5F02-5F7F-4380-AE19-534775C14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17F2AB1-ADD4-4178-B433-25725803D1F9}"/>
              </a:ext>
            </a:extLst>
          </p:cNvPr>
          <p:cNvSpPr>
            <a:spLocks noGrp="1"/>
          </p:cNvSpPr>
          <p:nvPr>
            <p:ph type="dt" sz="half" idx="10"/>
          </p:nvPr>
        </p:nvSpPr>
        <p:spPr/>
        <p:txBody>
          <a:bodyPr/>
          <a:lstStyle/>
          <a:p>
            <a:fld id="{AC50EA4A-7EC4-4FA5-9652-A723CBDC91AB}" type="datetimeFigureOut">
              <a:rPr lang="nl-NL" smtClean="0"/>
              <a:t>11-4-2019</a:t>
            </a:fld>
            <a:endParaRPr lang="nl-NL"/>
          </a:p>
        </p:txBody>
      </p:sp>
      <p:sp>
        <p:nvSpPr>
          <p:cNvPr id="5" name="Footer Placeholder 4">
            <a:extLst>
              <a:ext uri="{FF2B5EF4-FFF2-40B4-BE49-F238E27FC236}">
                <a16:creationId xmlns:a16="http://schemas.microsoft.com/office/drawing/2014/main" id="{1E839DDD-298C-477A-997B-13E90E62633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3732E5D6-ECCD-42A1-9C32-40A8FC84C53D}"/>
              </a:ext>
            </a:extLst>
          </p:cNvPr>
          <p:cNvSpPr>
            <a:spLocks noGrp="1"/>
          </p:cNvSpPr>
          <p:nvPr>
            <p:ph type="sldNum" sz="quarter" idx="12"/>
          </p:nvPr>
        </p:nvSpPr>
        <p:spPr/>
        <p:txBody>
          <a:bodyPr/>
          <a:lstStyle/>
          <a:p>
            <a:fld id="{91EFE74F-FA68-4CEE-BE04-F629FA1D9789}" type="slidenum">
              <a:rPr lang="nl-NL" smtClean="0"/>
              <a:t>‹nr.›</a:t>
            </a:fld>
            <a:endParaRPr lang="nl-NL"/>
          </a:p>
        </p:txBody>
      </p:sp>
    </p:spTree>
    <p:extLst>
      <p:ext uri="{BB962C8B-B14F-4D97-AF65-F5344CB8AC3E}">
        <p14:creationId xmlns:p14="http://schemas.microsoft.com/office/powerpoint/2010/main" val="2714244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5F7620-1188-4EC3-98A2-8320566E255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542531C4-4AD5-4B96-BC25-6231EA5A3DF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06F3D25-E0CF-4F59-9282-7E1A55C10A92}"/>
              </a:ext>
            </a:extLst>
          </p:cNvPr>
          <p:cNvSpPr>
            <a:spLocks noGrp="1"/>
          </p:cNvSpPr>
          <p:nvPr>
            <p:ph type="dt" sz="half" idx="10"/>
          </p:nvPr>
        </p:nvSpPr>
        <p:spPr/>
        <p:txBody>
          <a:bodyPr/>
          <a:lstStyle/>
          <a:p>
            <a:fld id="{AC50EA4A-7EC4-4FA5-9652-A723CBDC91AB}" type="datetimeFigureOut">
              <a:rPr lang="nl-NL" smtClean="0"/>
              <a:t>11-4-2019</a:t>
            </a:fld>
            <a:endParaRPr lang="nl-NL"/>
          </a:p>
        </p:txBody>
      </p:sp>
      <p:sp>
        <p:nvSpPr>
          <p:cNvPr id="5" name="Footer Placeholder 4">
            <a:extLst>
              <a:ext uri="{FF2B5EF4-FFF2-40B4-BE49-F238E27FC236}">
                <a16:creationId xmlns:a16="http://schemas.microsoft.com/office/drawing/2014/main" id="{8287B6D6-D95F-48D7-88B2-3D8DF7401F0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8AE45CF-461B-46C8-A335-138AAD622BA4}"/>
              </a:ext>
            </a:extLst>
          </p:cNvPr>
          <p:cNvSpPr>
            <a:spLocks noGrp="1"/>
          </p:cNvSpPr>
          <p:nvPr>
            <p:ph type="sldNum" sz="quarter" idx="12"/>
          </p:nvPr>
        </p:nvSpPr>
        <p:spPr/>
        <p:txBody>
          <a:bodyPr/>
          <a:lstStyle/>
          <a:p>
            <a:fld id="{91EFE74F-FA68-4CEE-BE04-F629FA1D9789}" type="slidenum">
              <a:rPr lang="nl-NL" smtClean="0"/>
              <a:t>‹nr.›</a:t>
            </a:fld>
            <a:endParaRPr lang="nl-NL"/>
          </a:p>
        </p:txBody>
      </p:sp>
    </p:spTree>
    <p:extLst>
      <p:ext uri="{BB962C8B-B14F-4D97-AF65-F5344CB8AC3E}">
        <p14:creationId xmlns:p14="http://schemas.microsoft.com/office/powerpoint/2010/main" val="1091417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78"/>
            <a:ext cx="9144104" cy="6857922"/>
          </a:xfrm>
          <a:prstGeom prst="rect">
            <a:avLst/>
          </a:prstGeom>
        </p:spPr>
      </p:pic>
      <p:sp>
        <p:nvSpPr>
          <p:cNvPr id="2" name="Titel 1"/>
          <p:cNvSpPr>
            <a:spLocks noGrp="1"/>
          </p:cNvSpPr>
          <p:nvPr>
            <p:ph type="ctrTitle"/>
          </p:nvPr>
        </p:nvSpPr>
        <p:spPr>
          <a:xfrm>
            <a:off x="390906" y="633984"/>
            <a:ext cx="6858000" cy="1133856"/>
          </a:xfrm>
        </p:spPr>
        <p:txBody>
          <a:bodyPr anchor="t">
            <a:normAutofit/>
          </a:bodyPr>
          <a:lstStyle>
            <a:lvl1pPr algn="l">
              <a:defRPr sz="2400"/>
            </a:lvl1pPr>
          </a:lstStyle>
          <a:p>
            <a:r>
              <a:rPr lang="nl-NL" dirty="0"/>
              <a:t>Klik om de stijl te bewerken</a:t>
            </a:r>
          </a:p>
        </p:txBody>
      </p:sp>
    </p:spTree>
    <p:extLst>
      <p:ext uri="{BB962C8B-B14F-4D97-AF65-F5344CB8AC3E}">
        <p14:creationId xmlns:p14="http://schemas.microsoft.com/office/powerpoint/2010/main" val="10322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33752A7-2FB9-DF48-9516-371BA506E0EF}"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332435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933752A7-2FB9-DF48-9516-371BA506E0EF}"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51229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933752A7-2FB9-DF48-9516-371BA506E0EF}" type="datetimeFigureOut">
              <a:rPr lang="en-US" smtClean="0"/>
              <a:pPr/>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574326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933752A7-2FB9-DF48-9516-371BA506E0EF}" type="datetimeFigureOut">
              <a:rPr lang="en-US" smtClean="0"/>
              <a:pPr/>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242206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752A7-2FB9-DF48-9516-371BA506E0EF}" type="datetimeFigureOut">
              <a:rPr lang="en-US" smtClean="0"/>
              <a:pPr/>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175377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933752A7-2FB9-DF48-9516-371BA506E0EF}"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338126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933752A7-2FB9-DF48-9516-371BA506E0EF}"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370148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752A7-2FB9-DF48-9516-371BA506E0EF}" type="datetimeFigureOut">
              <a:rPr lang="en-US" smtClean="0"/>
              <a:pPr/>
              <a:t>4/11/2019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E148D-2DA0-D84C-8F32-882A48B0CAED}" type="slidenum">
              <a:rPr lang="en-US" smtClean="0"/>
              <a:pPr/>
              <a:t>‹nr.›</a:t>
            </a:fld>
            <a:endParaRPr lang="en-US"/>
          </a:p>
        </p:txBody>
      </p:sp>
    </p:spTree>
    <p:extLst>
      <p:ext uri="{BB962C8B-B14F-4D97-AF65-F5344CB8AC3E}">
        <p14:creationId xmlns:p14="http://schemas.microsoft.com/office/powerpoint/2010/main" val="1514831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49DFD-BCB3-4B75-B9D8-7F7C56F485F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4B10A1EC-26F6-439E-8D75-FF3D32AB6FA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24EE695-3ABA-4844-9A46-0313424CB30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C50EA4A-7EC4-4FA5-9652-A723CBDC91AB}" type="datetimeFigureOut">
              <a:rPr lang="nl-NL" smtClean="0"/>
              <a:t>11-4-2019</a:t>
            </a:fld>
            <a:endParaRPr lang="nl-NL"/>
          </a:p>
        </p:txBody>
      </p:sp>
      <p:sp>
        <p:nvSpPr>
          <p:cNvPr id="5" name="Footer Placeholder 4">
            <a:extLst>
              <a:ext uri="{FF2B5EF4-FFF2-40B4-BE49-F238E27FC236}">
                <a16:creationId xmlns:a16="http://schemas.microsoft.com/office/drawing/2014/main" id="{F1C4A7A6-4378-4EAC-9024-4082B019626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AE86AD07-9C40-4F60-839C-AD1663A9771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EFE74F-FA68-4CEE-BE04-F629FA1D9789}" type="slidenum">
              <a:rPr lang="nl-NL" smtClean="0"/>
              <a:t>‹nr.›</a:t>
            </a:fld>
            <a:endParaRPr lang="nl-NL"/>
          </a:p>
        </p:txBody>
      </p:sp>
    </p:spTree>
    <p:extLst>
      <p:ext uri="{BB962C8B-B14F-4D97-AF65-F5344CB8AC3E}">
        <p14:creationId xmlns:p14="http://schemas.microsoft.com/office/powerpoint/2010/main" val="2432983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realise-erasmusplus.fr/" TargetMode="Externa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713477" y="2075722"/>
            <a:ext cx="5964057" cy="2288319"/>
          </a:xfrm>
          <a:prstGeom prst="rect">
            <a:avLst/>
          </a:prstGeom>
          <a:noFill/>
        </p:spPr>
        <p:txBody>
          <a:bodyPr wrap="square" rtlCol="0">
            <a:spAutoFit/>
          </a:bodyPr>
          <a:lstStyle/>
          <a:p>
            <a:pPr>
              <a:lnSpc>
                <a:spcPts val="5500"/>
              </a:lnSpc>
            </a:pPr>
            <a:r>
              <a:rPr lang="en-GB" sz="3200" b="1" err="1">
                <a:solidFill>
                  <a:schemeClr val="bg1"/>
                </a:solidFill>
                <a:latin typeface="Helvetica"/>
                <a:cs typeface="Helvetica"/>
              </a:rPr>
              <a:t>Stafmobiliteit</a:t>
            </a:r>
            <a:r>
              <a:rPr lang="en-GB" sz="3200" b="1">
                <a:solidFill>
                  <a:schemeClr val="bg1"/>
                </a:solidFill>
                <a:latin typeface="Helvetica"/>
                <a:cs typeface="Helvetica"/>
              </a:rPr>
              <a:t> in de </a:t>
            </a:r>
            <a:r>
              <a:rPr lang="en-GB" sz="3200" b="1" err="1">
                <a:solidFill>
                  <a:schemeClr val="bg1"/>
                </a:solidFill>
                <a:latin typeface="Helvetica"/>
                <a:cs typeface="Helvetica"/>
              </a:rPr>
              <a:t>schijnwerpers</a:t>
            </a:r>
            <a:endParaRPr lang="en-GB" sz="3200" b="1">
              <a:solidFill>
                <a:schemeClr val="bg1"/>
              </a:solidFill>
              <a:latin typeface="Helvetica"/>
              <a:cs typeface="Helvetica"/>
            </a:endParaRPr>
          </a:p>
          <a:p>
            <a:pPr>
              <a:lnSpc>
                <a:spcPct val="150000"/>
              </a:lnSpc>
            </a:pPr>
            <a:br>
              <a:rPr lang="en-GB" sz="2000" b="1">
                <a:solidFill>
                  <a:schemeClr val="bg1"/>
                </a:solidFill>
                <a:latin typeface="Helvetica"/>
                <a:cs typeface="Helvetica"/>
              </a:rPr>
            </a:br>
            <a:r>
              <a:rPr lang="en-GB" sz="1600" b="1" i="1">
                <a:solidFill>
                  <a:schemeClr val="bg1"/>
                </a:solidFill>
                <a:latin typeface="Helvetica"/>
                <a:cs typeface="Helvetica"/>
              </a:rPr>
              <a:t>11 April 2019, TNB</a:t>
            </a:r>
          </a:p>
        </p:txBody>
      </p:sp>
    </p:spTree>
    <p:extLst>
      <p:ext uri="{BB962C8B-B14F-4D97-AF65-F5344CB8AC3E}">
        <p14:creationId xmlns:p14="http://schemas.microsoft.com/office/powerpoint/2010/main" val="59284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96671" y="1305750"/>
            <a:ext cx="7946245" cy="3023363"/>
          </a:xfrm>
        </p:spPr>
        <p:txBody>
          <a:bodyPr>
            <a:noAutofit/>
          </a:bodyPr>
          <a:lstStyle/>
          <a:p>
            <a:r>
              <a:rPr lang="en-US" sz="2700" b="1" dirty="0" err="1">
                <a:solidFill>
                  <a:schemeClr val="bg1"/>
                </a:solidFill>
                <a:latin typeface="+mn-lt"/>
                <a:ea typeface="Open Sans" panose="020B0606030504020204" pitchFamily="34" charset="0"/>
                <a:cs typeface="Open Sans" panose="020B0606030504020204" pitchFamily="34" charset="0"/>
              </a:rPr>
              <a:t>Deel</a:t>
            </a:r>
            <a:r>
              <a:rPr lang="en-US" sz="2700" b="1" dirty="0">
                <a:solidFill>
                  <a:schemeClr val="bg1"/>
                </a:solidFill>
                <a:latin typeface="+mn-lt"/>
                <a:ea typeface="Open Sans" panose="020B0606030504020204" pitchFamily="34" charset="0"/>
                <a:cs typeface="Open Sans" panose="020B0606030504020204" pitchFamily="34" charset="0"/>
              </a:rPr>
              <a:t> 1 - </a:t>
            </a:r>
            <a:r>
              <a:rPr lang="en-US" sz="2700" b="1" dirty="0" err="1">
                <a:solidFill>
                  <a:schemeClr val="bg1"/>
                </a:solidFill>
                <a:latin typeface="+mn-lt"/>
                <a:ea typeface="Open Sans" panose="020B0606030504020204" pitchFamily="34" charset="0"/>
                <a:cs typeface="Open Sans" panose="020B0606030504020204" pitchFamily="34" charset="0"/>
              </a:rPr>
              <a:t>inspiratie</a:t>
            </a:r>
            <a:r>
              <a:rPr lang="en-US" sz="2700" b="1" dirty="0">
                <a:solidFill>
                  <a:schemeClr val="bg1"/>
                </a:solidFill>
                <a:latin typeface="+mn-lt"/>
                <a:ea typeface="Open Sans" panose="020B0606030504020204" pitchFamily="34" charset="0"/>
                <a:cs typeface="Open Sans" panose="020B0606030504020204" pitchFamily="34" charset="0"/>
              </a:rPr>
              <a:t> door </a:t>
            </a:r>
            <a:r>
              <a:rPr lang="en-US" sz="2700" b="1" dirty="0" err="1">
                <a:solidFill>
                  <a:schemeClr val="bg1"/>
                </a:solidFill>
                <a:latin typeface="+mn-lt"/>
                <a:ea typeface="Open Sans" panose="020B0606030504020204" pitchFamily="34" charset="0"/>
                <a:cs typeface="Open Sans" panose="020B0606030504020204" pitchFamily="34" charset="0"/>
              </a:rPr>
              <a:t>ervaringsdeskundige</a:t>
            </a:r>
            <a:br>
              <a:rPr lang="en-US" sz="2700" b="1" dirty="0">
                <a:solidFill>
                  <a:schemeClr val="bg1"/>
                </a:solidFill>
                <a:latin typeface="+mn-lt"/>
                <a:ea typeface="Open Sans" panose="020B0606030504020204" pitchFamily="34" charset="0"/>
                <a:cs typeface="Open Sans" panose="020B0606030504020204" pitchFamily="34" charset="0"/>
              </a:rPr>
            </a:br>
            <a:br>
              <a:rPr lang="en-US" sz="2700" b="1" dirty="0">
                <a:solidFill>
                  <a:schemeClr val="bg1"/>
                </a:solidFill>
                <a:latin typeface="+mn-lt"/>
                <a:ea typeface="Open Sans" panose="020B0606030504020204" pitchFamily="34" charset="0"/>
                <a:cs typeface="Open Sans" panose="020B0606030504020204" pitchFamily="34" charset="0"/>
              </a:rPr>
            </a:br>
            <a:r>
              <a:rPr lang="en-US" sz="2700" b="1" dirty="0" err="1">
                <a:solidFill>
                  <a:schemeClr val="bg1"/>
                </a:solidFill>
                <a:latin typeface="+mn-lt"/>
                <a:ea typeface="Open Sans" panose="020B0606030504020204" pitchFamily="34" charset="0"/>
                <a:cs typeface="Open Sans" panose="020B0606030504020204" pitchFamily="34" charset="0"/>
              </a:rPr>
              <a:t>Deel</a:t>
            </a:r>
            <a:r>
              <a:rPr lang="en-US" sz="2700" b="1" dirty="0">
                <a:solidFill>
                  <a:schemeClr val="bg1"/>
                </a:solidFill>
                <a:latin typeface="+mn-lt"/>
                <a:ea typeface="Open Sans" panose="020B0606030504020204" pitchFamily="34" charset="0"/>
                <a:cs typeface="Open Sans" panose="020B0606030504020204" pitchFamily="34" charset="0"/>
              </a:rPr>
              <a:t> 2 - </a:t>
            </a:r>
            <a:r>
              <a:rPr lang="en-US" sz="2700" b="1" dirty="0" err="1">
                <a:solidFill>
                  <a:schemeClr val="bg1"/>
                </a:solidFill>
                <a:latin typeface="+mn-lt"/>
                <a:ea typeface="Open Sans" panose="020B0606030504020204" pitchFamily="34" charset="0"/>
                <a:cs typeface="Open Sans" panose="020B0606030504020204" pitchFamily="34" charset="0"/>
              </a:rPr>
              <a:t>aan</a:t>
            </a:r>
            <a:r>
              <a:rPr lang="en-US" sz="2700" b="1" dirty="0">
                <a:solidFill>
                  <a:schemeClr val="bg1"/>
                </a:solidFill>
                <a:latin typeface="+mn-lt"/>
                <a:ea typeface="Open Sans" panose="020B0606030504020204" pitchFamily="34" charset="0"/>
                <a:cs typeface="Open Sans" panose="020B0606030504020204" pitchFamily="34" charset="0"/>
              </a:rPr>
              <a:t> de slag: </a:t>
            </a:r>
            <a:br>
              <a:rPr lang="en-US" sz="2700" b="1" dirty="0">
                <a:solidFill>
                  <a:schemeClr val="bg1"/>
                </a:solidFill>
                <a:latin typeface="+mn-lt"/>
                <a:ea typeface="Open Sans" panose="020B0606030504020204" pitchFamily="34" charset="0"/>
                <a:cs typeface="Open Sans" panose="020B0606030504020204" pitchFamily="34" charset="0"/>
              </a:rPr>
            </a:br>
            <a:br>
              <a:rPr lang="en-US" sz="2700" b="1" dirty="0">
                <a:solidFill>
                  <a:schemeClr val="bg1"/>
                </a:solidFill>
                <a:latin typeface="+mn-lt"/>
                <a:ea typeface="Open Sans" panose="020B0606030504020204" pitchFamily="34" charset="0"/>
                <a:cs typeface="Open Sans" panose="020B0606030504020204" pitchFamily="34" charset="0"/>
              </a:rPr>
            </a:br>
            <a:r>
              <a:rPr lang="en-US" sz="2700" b="1" dirty="0">
                <a:solidFill>
                  <a:schemeClr val="bg1"/>
                </a:solidFill>
                <a:latin typeface="+mn-lt"/>
                <a:ea typeface="Open Sans" panose="020B0606030504020204" pitchFamily="34" charset="0"/>
                <a:cs typeface="Open Sans" panose="020B0606030504020204" pitchFamily="34" charset="0"/>
              </a:rPr>
              <a:t>wat </a:t>
            </a:r>
            <a:r>
              <a:rPr lang="en-US" sz="2700" b="1" dirty="0" err="1">
                <a:solidFill>
                  <a:schemeClr val="bg1"/>
                </a:solidFill>
                <a:latin typeface="+mn-lt"/>
                <a:ea typeface="Open Sans" panose="020B0606030504020204" pitchFamily="34" charset="0"/>
                <a:cs typeface="Open Sans" panose="020B0606030504020204" pitchFamily="34" charset="0"/>
              </a:rPr>
              <a:t>weet</a:t>
            </a:r>
            <a:r>
              <a:rPr lang="en-US" sz="2700" b="1" dirty="0">
                <a:solidFill>
                  <a:schemeClr val="bg1"/>
                </a:solidFill>
                <a:latin typeface="+mn-lt"/>
                <a:ea typeface="Open Sans" panose="020B0606030504020204" pitchFamily="34" charset="0"/>
                <a:cs typeface="Open Sans" panose="020B0606030504020204" pitchFamily="34" charset="0"/>
              </a:rPr>
              <a:t> je? </a:t>
            </a:r>
            <a:br>
              <a:rPr lang="en-US" sz="2700" b="1" dirty="0">
                <a:solidFill>
                  <a:schemeClr val="bg1"/>
                </a:solidFill>
                <a:latin typeface="+mn-lt"/>
                <a:ea typeface="Open Sans" panose="020B0606030504020204" pitchFamily="34" charset="0"/>
                <a:cs typeface="Open Sans" panose="020B0606030504020204" pitchFamily="34" charset="0"/>
              </a:rPr>
            </a:br>
            <a:r>
              <a:rPr lang="en-US" sz="2700" b="1" dirty="0" err="1">
                <a:solidFill>
                  <a:schemeClr val="bg1"/>
                </a:solidFill>
                <a:latin typeface="+mn-lt"/>
                <a:ea typeface="Open Sans" panose="020B0606030504020204" pitchFamily="34" charset="0"/>
                <a:cs typeface="Open Sans" panose="020B0606030504020204" pitchFamily="34" charset="0"/>
              </a:rPr>
              <a:t>ervaar</a:t>
            </a:r>
            <a:r>
              <a:rPr lang="en-US" sz="2700" b="1" dirty="0">
                <a:solidFill>
                  <a:schemeClr val="bg1"/>
                </a:solidFill>
                <a:latin typeface="+mn-lt"/>
                <a:ea typeface="Open Sans" panose="020B0606030504020204" pitchFamily="34" charset="0"/>
                <a:cs typeface="Open Sans" panose="020B0606030504020204" pitchFamily="34" charset="0"/>
              </a:rPr>
              <a:t> je </a:t>
            </a:r>
            <a:r>
              <a:rPr lang="en-US" sz="2700" b="1" dirty="0" err="1">
                <a:solidFill>
                  <a:schemeClr val="bg1"/>
                </a:solidFill>
                <a:latin typeface="+mn-lt"/>
                <a:ea typeface="Open Sans" panose="020B0606030504020204" pitchFamily="34" charset="0"/>
                <a:cs typeface="Open Sans" panose="020B0606030504020204" pitchFamily="34" charset="0"/>
              </a:rPr>
              <a:t>knelpunten</a:t>
            </a:r>
            <a:r>
              <a:rPr lang="en-US" sz="2700" b="1" dirty="0">
                <a:solidFill>
                  <a:schemeClr val="bg1"/>
                </a:solidFill>
                <a:latin typeface="+mn-lt"/>
                <a:ea typeface="Open Sans" panose="020B0606030504020204" pitchFamily="34" charset="0"/>
                <a:cs typeface="Open Sans" panose="020B0606030504020204" pitchFamily="34" charset="0"/>
              </a:rPr>
              <a:t>?</a:t>
            </a:r>
            <a:br>
              <a:rPr lang="en-US" sz="2700" b="1" dirty="0">
                <a:solidFill>
                  <a:schemeClr val="bg1"/>
                </a:solidFill>
                <a:latin typeface="+mn-lt"/>
                <a:ea typeface="Open Sans" panose="020B0606030504020204" pitchFamily="34" charset="0"/>
                <a:cs typeface="Open Sans" panose="020B0606030504020204" pitchFamily="34" charset="0"/>
              </a:rPr>
            </a:br>
            <a:r>
              <a:rPr lang="en-US" sz="2700" b="1" dirty="0">
                <a:solidFill>
                  <a:schemeClr val="bg1"/>
                </a:solidFill>
                <a:latin typeface="+mn-lt"/>
                <a:ea typeface="Open Sans" panose="020B0606030504020204" pitchFamily="34" charset="0"/>
                <a:cs typeface="Open Sans" panose="020B0606030504020204" pitchFamily="34" charset="0"/>
              </a:rPr>
              <a:t>wat </a:t>
            </a:r>
            <a:r>
              <a:rPr lang="en-US" sz="2700" b="1" dirty="0" err="1">
                <a:solidFill>
                  <a:schemeClr val="bg1"/>
                </a:solidFill>
                <a:latin typeface="+mn-lt"/>
                <a:ea typeface="Open Sans" panose="020B0606030504020204" pitchFamily="34" charset="0"/>
                <a:cs typeface="Open Sans" panose="020B0606030504020204" pitchFamily="34" charset="0"/>
              </a:rPr>
              <a:t>zijn</a:t>
            </a:r>
            <a:r>
              <a:rPr lang="en-US" sz="2700" b="1" dirty="0">
                <a:solidFill>
                  <a:schemeClr val="bg1"/>
                </a:solidFill>
                <a:latin typeface="+mn-lt"/>
                <a:ea typeface="Open Sans" panose="020B0606030504020204" pitchFamily="34" charset="0"/>
                <a:cs typeface="Open Sans" panose="020B0606030504020204" pitchFamily="34" charset="0"/>
              </a:rPr>
              <a:t> de </a:t>
            </a:r>
            <a:r>
              <a:rPr lang="en-US" sz="2700" b="1" dirty="0" err="1">
                <a:solidFill>
                  <a:schemeClr val="bg1"/>
                </a:solidFill>
                <a:latin typeface="+mn-lt"/>
                <a:ea typeface="Open Sans" panose="020B0606030504020204" pitchFamily="34" charset="0"/>
                <a:cs typeface="Open Sans" panose="020B0606030504020204" pitchFamily="34" charset="0"/>
              </a:rPr>
              <a:t>opbrengsten</a:t>
            </a:r>
            <a:r>
              <a:rPr lang="en-US" sz="2700" b="1" dirty="0">
                <a:solidFill>
                  <a:schemeClr val="bg1"/>
                </a:solidFill>
                <a:latin typeface="+mn-lt"/>
                <a:ea typeface="Open Sans" panose="020B0606030504020204" pitchFamily="34" charset="0"/>
                <a:cs typeface="Open Sans" panose="020B0606030504020204" pitchFamily="34" charset="0"/>
              </a:rPr>
              <a:t>?</a:t>
            </a:r>
            <a:br>
              <a:rPr lang="en-US" sz="4050" b="1" dirty="0">
                <a:solidFill>
                  <a:schemeClr val="bg1"/>
                </a:solidFill>
                <a:latin typeface="+mn-lt"/>
                <a:ea typeface="Open Sans" panose="020B0606030504020204" pitchFamily="34" charset="0"/>
                <a:cs typeface="Open Sans" panose="020B0606030504020204" pitchFamily="34" charset="0"/>
              </a:rPr>
            </a:br>
            <a:endParaRPr lang="nl-NL" sz="3300" b="1" dirty="0">
              <a:solidFill>
                <a:schemeClr val="bg1"/>
              </a:solidFill>
              <a:latin typeface="+mn-lt"/>
              <a:ea typeface="Open Sans" panose="020B0606030504020204" pitchFamily="34" charset="0"/>
              <a:cs typeface="Open Sans" panose="020B0606030504020204" pitchFamily="34" charset="0"/>
            </a:endParaRPr>
          </a:p>
        </p:txBody>
      </p:sp>
      <p:sp>
        <p:nvSpPr>
          <p:cNvPr id="5" name="Rechthoek 4">
            <a:extLst>
              <a:ext uri="{FF2B5EF4-FFF2-40B4-BE49-F238E27FC236}">
                <a16:creationId xmlns:a16="http://schemas.microsoft.com/office/drawing/2014/main" id="{A98C5296-BBF9-4CB5-882E-DD37F2FB9C98}"/>
              </a:ext>
            </a:extLst>
          </p:cNvPr>
          <p:cNvSpPr/>
          <p:nvPr/>
        </p:nvSpPr>
        <p:spPr>
          <a:xfrm>
            <a:off x="6858000" y="5212113"/>
            <a:ext cx="2211947" cy="627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NL" sz="1350">
              <a:solidFill>
                <a:prstClr val="white"/>
              </a:solidFill>
              <a:latin typeface="Calibri" panose="020F0502020204030204"/>
            </a:endParaRPr>
          </a:p>
        </p:txBody>
      </p:sp>
      <p:pic>
        <p:nvPicPr>
          <p:cNvPr id="4" name="Afbeelding 3">
            <a:extLst>
              <a:ext uri="{FF2B5EF4-FFF2-40B4-BE49-F238E27FC236}">
                <a16:creationId xmlns:a16="http://schemas.microsoft.com/office/drawing/2014/main" id="{2A088AAC-4E5C-48FB-A37A-612CA15039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5031" y="5300462"/>
            <a:ext cx="1357884" cy="539496"/>
          </a:xfrm>
          <a:prstGeom prst="rect">
            <a:avLst/>
          </a:prstGeom>
        </p:spPr>
      </p:pic>
    </p:spTree>
    <p:extLst>
      <p:ext uri="{BB962C8B-B14F-4D97-AF65-F5344CB8AC3E}">
        <p14:creationId xmlns:p14="http://schemas.microsoft.com/office/powerpoint/2010/main" val="129327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6440" y="279744"/>
            <a:ext cx="7340377" cy="923330"/>
          </a:xfrm>
          <a:prstGeom prst="rect">
            <a:avLst/>
          </a:prstGeom>
          <a:noFill/>
        </p:spPr>
        <p:txBody>
          <a:bodyPr wrap="square" rtlCol="0">
            <a:spAutoFit/>
          </a:bodyPr>
          <a:lstStyle/>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5933047"/>
            <a:ext cx="2482318" cy="709053"/>
          </a:xfrm>
          <a:prstGeom prst="rect">
            <a:avLst/>
          </a:prstGeom>
        </p:spPr>
      </p:pic>
      <p:pic>
        <p:nvPicPr>
          <p:cNvPr id="6" name="Afbeelding 5" descr="Afbeelding met tekst&#10;&#10;Automatisch gegenereerde beschrijving">
            <a:extLst>
              <a:ext uri="{FF2B5EF4-FFF2-40B4-BE49-F238E27FC236}">
                <a16:creationId xmlns:a16="http://schemas.microsoft.com/office/drawing/2014/main" id="{F2F260A6-FE8F-48BE-AA77-F3003AF1C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040" y="1191014"/>
            <a:ext cx="6394245" cy="4475972"/>
          </a:xfrm>
          <a:prstGeom prst="rect">
            <a:avLst/>
          </a:prstGeom>
        </p:spPr>
      </p:pic>
      <p:sp>
        <p:nvSpPr>
          <p:cNvPr id="3" name="Tekstvak 2">
            <a:extLst>
              <a:ext uri="{FF2B5EF4-FFF2-40B4-BE49-F238E27FC236}">
                <a16:creationId xmlns:a16="http://schemas.microsoft.com/office/drawing/2014/main" id="{DD756707-8237-4059-A8C5-9B2D46875400}"/>
              </a:ext>
            </a:extLst>
          </p:cNvPr>
          <p:cNvSpPr txBox="1"/>
          <p:nvPr/>
        </p:nvSpPr>
        <p:spPr>
          <a:xfrm>
            <a:off x="1246440" y="340178"/>
            <a:ext cx="6637385" cy="584775"/>
          </a:xfrm>
          <a:prstGeom prst="rect">
            <a:avLst/>
          </a:prstGeom>
          <a:noFill/>
        </p:spPr>
        <p:txBody>
          <a:bodyPr wrap="square" rtlCol="0">
            <a:spAutoFit/>
          </a:bodyPr>
          <a:lstStyle/>
          <a:p>
            <a:r>
              <a:rPr lang="en-US" sz="3200" b="1">
                <a:latin typeface="Helvetica" panose="020B0604020202020204" pitchFamily="34" charset="0"/>
                <a:cs typeface="Helvetica" panose="020B0604020202020204" pitchFamily="34" charset="0"/>
              </a:rPr>
              <a:t>Best Practices &amp; </a:t>
            </a:r>
            <a:r>
              <a:rPr lang="en-US" sz="3200" b="1" err="1">
                <a:latin typeface="Helvetica" panose="020B0604020202020204" pitchFamily="34" charset="0"/>
                <a:cs typeface="Helvetica" panose="020B0604020202020204" pitchFamily="34" charset="0"/>
              </a:rPr>
              <a:t>Inspiratie</a:t>
            </a:r>
            <a:endParaRPr lang="nl-NL" sz="3200"/>
          </a:p>
        </p:txBody>
      </p:sp>
      <p:sp>
        <p:nvSpPr>
          <p:cNvPr id="7" name="Tekstvak 6">
            <a:extLst>
              <a:ext uri="{FF2B5EF4-FFF2-40B4-BE49-F238E27FC236}">
                <a16:creationId xmlns:a16="http://schemas.microsoft.com/office/drawing/2014/main" id="{DDD82710-CD9B-47F7-B66D-5BBDC7A52611}"/>
              </a:ext>
            </a:extLst>
          </p:cNvPr>
          <p:cNvSpPr txBox="1"/>
          <p:nvPr/>
        </p:nvSpPr>
        <p:spPr>
          <a:xfrm>
            <a:off x="5039025" y="1735569"/>
            <a:ext cx="2957260" cy="400110"/>
          </a:xfrm>
          <a:prstGeom prst="rect">
            <a:avLst/>
          </a:prstGeom>
          <a:noFill/>
        </p:spPr>
        <p:txBody>
          <a:bodyPr wrap="square" rtlCol="0">
            <a:spAutoFit/>
          </a:bodyPr>
          <a:lstStyle/>
          <a:p>
            <a:r>
              <a:rPr lang="nl-NL" sz="2000">
                <a:solidFill>
                  <a:srgbClr val="FF0000"/>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Fiona Waldram-Geilman</a:t>
            </a:r>
            <a:endParaRPr lang="nl-NL" sz="2000">
              <a:solidFill>
                <a:srgbClr val="FF0000"/>
              </a:solidFill>
              <a:effectLst>
                <a:outerShdw blurRad="38100" dist="38100" dir="2700000" algn="tl">
                  <a:srgbClr val="000000">
                    <a:alpha val="43137"/>
                  </a:srgbClr>
                </a:outerShdw>
              </a:effectLst>
            </a:endParaRPr>
          </a:p>
        </p:txBody>
      </p:sp>
      <p:sp>
        <p:nvSpPr>
          <p:cNvPr id="9" name="Tekstvak 8">
            <a:extLst>
              <a:ext uri="{FF2B5EF4-FFF2-40B4-BE49-F238E27FC236}">
                <a16:creationId xmlns:a16="http://schemas.microsoft.com/office/drawing/2014/main" id="{257D2C6B-DB42-4360-9202-43C3AA99519E}"/>
              </a:ext>
            </a:extLst>
          </p:cNvPr>
          <p:cNvSpPr txBox="1"/>
          <p:nvPr/>
        </p:nvSpPr>
        <p:spPr>
          <a:xfrm>
            <a:off x="1870393" y="1430200"/>
            <a:ext cx="2578100" cy="400110"/>
          </a:xfrm>
          <a:prstGeom prst="rect">
            <a:avLst/>
          </a:prstGeom>
          <a:noFill/>
        </p:spPr>
        <p:txBody>
          <a:bodyPr wrap="square" rtlCol="0">
            <a:spAutoFit/>
          </a:bodyPr>
          <a:lstStyle/>
          <a:p>
            <a:r>
              <a:rPr lang="nl-NL" sz="2000">
                <a:solidFill>
                  <a:srgbClr val="00B0F0"/>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Julian Emani </a:t>
            </a:r>
            <a:r>
              <a:rPr lang="nl-NL" sz="2000" err="1">
                <a:solidFill>
                  <a:srgbClr val="00B0F0"/>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Namini</a:t>
            </a:r>
            <a:endParaRPr lang="nl-NL" sz="200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511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2580" y="279744"/>
            <a:ext cx="8124238" cy="5262979"/>
          </a:xfrm>
          <a:prstGeom prst="rect">
            <a:avLst/>
          </a:prstGeom>
          <a:noFill/>
        </p:spPr>
        <p:txBody>
          <a:bodyPr wrap="square" rtlCol="0">
            <a:spAutoFit/>
          </a:bodyPr>
          <a:lstStyle/>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pPr algn="ctr"/>
            <a:r>
              <a:rPr lang="nl-NL" sz="4800" b="1">
                <a:solidFill>
                  <a:srgbClr val="39192C"/>
                </a:solidFill>
                <a:latin typeface="Helvetica" panose="020B0604020202020204" pitchFamily="34" charset="0"/>
                <a:cs typeface="Helvetica" panose="020B0604020202020204" pitchFamily="34" charset="0"/>
              </a:rPr>
              <a:t>Vragen?</a:t>
            </a: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5933047"/>
            <a:ext cx="2482318" cy="709053"/>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897AB663-ED18-4DBF-99BF-B0BA07DF80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6500" y="1431925"/>
            <a:ext cx="5705929" cy="3994150"/>
          </a:xfrm>
          <a:prstGeom prst="rect">
            <a:avLst/>
          </a:prstGeom>
        </p:spPr>
      </p:pic>
      <p:sp>
        <p:nvSpPr>
          <p:cNvPr id="7" name="Tekstvak 6">
            <a:extLst>
              <a:ext uri="{FF2B5EF4-FFF2-40B4-BE49-F238E27FC236}">
                <a16:creationId xmlns:a16="http://schemas.microsoft.com/office/drawing/2014/main" id="{B25427DD-D23B-47A4-8FEE-BE8C336E4CC1}"/>
              </a:ext>
            </a:extLst>
          </p:cNvPr>
          <p:cNvSpPr txBox="1"/>
          <p:nvPr/>
        </p:nvSpPr>
        <p:spPr>
          <a:xfrm>
            <a:off x="1092199" y="413525"/>
            <a:ext cx="8051801" cy="861774"/>
          </a:xfrm>
          <a:prstGeom prst="rect">
            <a:avLst/>
          </a:prstGeom>
          <a:noFill/>
        </p:spPr>
        <p:txBody>
          <a:bodyPr wrap="square" rtlCol="0">
            <a:spAutoFit/>
          </a:bodyPr>
          <a:lstStyle/>
          <a:p>
            <a:r>
              <a:rPr lang="en-US" sz="3200" b="1">
                <a:latin typeface="Helvetica" panose="020B0604020202020204" pitchFamily="34" charset="0"/>
                <a:cs typeface="Helvetica" panose="020B0604020202020204" pitchFamily="34" charset="0"/>
              </a:rPr>
              <a:t>Best Practices &amp; </a:t>
            </a:r>
            <a:r>
              <a:rPr lang="en-US" sz="3200" b="1" err="1">
                <a:latin typeface="Helvetica" panose="020B0604020202020204" pitchFamily="34" charset="0"/>
                <a:cs typeface="Helvetica" panose="020B0604020202020204" pitchFamily="34" charset="0"/>
              </a:rPr>
              <a:t>inspiratie</a:t>
            </a:r>
            <a:r>
              <a:rPr lang="en-US" sz="3200" b="1">
                <a:latin typeface="Helvetica" panose="020B0604020202020204" pitchFamily="34" charset="0"/>
                <a:cs typeface="Helvetica" panose="020B0604020202020204" pitchFamily="34" charset="0"/>
              </a:rPr>
              <a:t> </a:t>
            </a:r>
            <a:r>
              <a:rPr lang="en-US" sz="3200" b="1" err="1">
                <a:latin typeface="Helvetica" panose="020B0604020202020204" pitchFamily="34" charset="0"/>
                <a:cs typeface="Helvetica" panose="020B0604020202020204" pitchFamily="34" charset="0"/>
              </a:rPr>
              <a:t>uit</a:t>
            </a:r>
            <a:r>
              <a:rPr lang="en-US" sz="3200" b="1">
                <a:latin typeface="Helvetica" panose="020B0604020202020204" pitchFamily="34" charset="0"/>
                <a:cs typeface="Helvetica" panose="020B0604020202020204" pitchFamily="34" charset="0"/>
              </a:rPr>
              <a:t> de </a:t>
            </a:r>
            <a:r>
              <a:rPr lang="en-US" sz="3200" b="1" err="1">
                <a:latin typeface="Helvetica" panose="020B0604020202020204" pitchFamily="34" charset="0"/>
                <a:cs typeface="Helvetica" panose="020B0604020202020204" pitchFamily="34" charset="0"/>
              </a:rPr>
              <a:t>kring</a:t>
            </a:r>
            <a:r>
              <a:rPr lang="en-US" sz="3200" b="1">
                <a:latin typeface="Helvetica" panose="020B0604020202020204" pitchFamily="34" charset="0"/>
                <a:cs typeface="Helvetica" panose="020B0604020202020204" pitchFamily="34" charset="0"/>
              </a:rPr>
              <a:t>?</a:t>
            </a:r>
            <a:endParaRPr lang="nl-NL" sz="3200"/>
          </a:p>
          <a:p>
            <a:endParaRPr lang="nl-NL"/>
          </a:p>
        </p:txBody>
      </p:sp>
      <p:sp>
        <p:nvSpPr>
          <p:cNvPr id="12" name="Tekstvak 11">
            <a:extLst>
              <a:ext uri="{FF2B5EF4-FFF2-40B4-BE49-F238E27FC236}">
                <a16:creationId xmlns:a16="http://schemas.microsoft.com/office/drawing/2014/main" id="{0FC74D88-3631-4C7C-B350-FFC05322F0FD}"/>
              </a:ext>
            </a:extLst>
          </p:cNvPr>
          <p:cNvSpPr txBox="1"/>
          <p:nvPr/>
        </p:nvSpPr>
        <p:spPr>
          <a:xfrm>
            <a:off x="1565227" y="2019969"/>
            <a:ext cx="930541" cy="523220"/>
          </a:xfrm>
          <a:prstGeom prst="rect">
            <a:avLst/>
          </a:prstGeom>
          <a:noFill/>
        </p:spPr>
        <p:txBody>
          <a:bodyPr wrap="square" rtlCol="0">
            <a:spAutoFit/>
          </a:bodyPr>
          <a:lstStyle/>
          <a:p>
            <a:r>
              <a:rPr lang="nl-NL" sz="280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t>
            </a:r>
          </a:p>
        </p:txBody>
      </p:sp>
      <p:sp>
        <p:nvSpPr>
          <p:cNvPr id="13" name="Tekstvak 12">
            <a:extLst>
              <a:ext uri="{FF2B5EF4-FFF2-40B4-BE49-F238E27FC236}">
                <a16:creationId xmlns:a16="http://schemas.microsoft.com/office/drawing/2014/main" id="{666287F4-02B4-440A-B03B-20C557A1CE3A}"/>
              </a:ext>
            </a:extLst>
          </p:cNvPr>
          <p:cNvSpPr txBox="1"/>
          <p:nvPr/>
        </p:nvSpPr>
        <p:spPr>
          <a:xfrm>
            <a:off x="3007834" y="1748860"/>
            <a:ext cx="930541" cy="523220"/>
          </a:xfrm>
          <a:prstGeom prst="rect">
            <a:avLst/>
          </a:prstGeom>
          <a:noFill/>
        </p:spPr>
        <p:txBody>
          <a:bodyPr wrap="square" rtlCol="0">
            <a:spAutoFit/>
          </a:bodyPr>
          <a:lstStyle/>
          <a:p>
            <a:r>
              <a:rPr lang="nl-NL" sz="280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t>
            </a:r>
          </a:p>
        </p:txBody>
      </p:sp>
      <p:sp>
        <p:nvSpPr>
          <p:cNvPr id="14" name="Tekstvak 13">
            <a:extLst>
              <a:ext uri="{FF2B5EF4-FFF2-40B4-BE49-F238E27FC236}">
                <a16:creationId xmlns:a16="http://schemas.microsoft.com/office/drawing/2014/main" id="{10C99945-A4B8-4898-A2A1-AD086A7949BE}"/>
              </a:ext>
            </a:extLst>
          </p:cNvPr>
          <p:cNvSpPr txBox="1"/>
          <p:nvPr/>
        </p:nvSpPr>
        <p:spPr>
          <a:xfrm>
            <a:off x="2166132" y="1649792"/>
            <a:ext cx="930541" cy="523220"/>
          </a:xfrm>
          <a:prstGeom prst="rect">
            <a:avLst/>
          </a:prstGeom>
          <a:noFill/>
        </p:spPr>
        <p:txBody>
          <a:bodyPr wrap="square" rtlCol="0">
            <a:spAutoFit/>
          </a:bodyPr>
          <a:lstStyle/>
          <a:p>
            <a:r>
              <a:rPr lang="nl-NL" sz="280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t>
            </a:r>
          </a:p>
        </p:txBody>
      </p:sp>
      <p:sp>
        <p:nvSpPr>
          <p:cNvPr id="15" name="Tekstvak 14">
            <a:extLst>
              <a:ext uri="{FF2B5EF4-FFF2-40B4-BE49-F238E27FC236}">
                <a16:creationId xmlns:a16="http://schemas.microsoft.com/office/drawing/2014/main" id="{B0D39761-D607-4FB6-B9A4-2BAAD075E95D}"/>
              </a:ext>
            </a:extLst>
          </p:cNvPr>
          <p:cNvSpPr txBox="1"/>
          <p:nvPr/>
        </p:nvSpPr>
        <p:spPr>
          <a:xfrm>
            <a:off x="4871477" y="2186827"/>
            <a:ext cx="930541" cy="523220"/>
          </a:xfrm>
          <a:prstGeom prst="rect">
            <a:avLst/>
          </a:prstGeom>
          <a:noFill/>
        </p:spPr>
        <p:txBody>
          <a:bodyPr wrap="square" rtlCol="0">
            <a:spAutoFit/>
          </a:bodyPr>
          <a:lstStyle/>
          <a:p>
            <a:r>
              <a:rPr lang="nl-NL" sz="280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t>
            </a:r>
          </a:p>
        </p:txBody>
      </p:sp>
      <p:sp>
        <p:nvSpPr>
          <p:cNvPr id="16" name="Tekstvak 15">
            <a:extLst>
              <a:ext uri="{FF2B5EF4-FFF2-40B4-BE49-F238E27FC236}">
                <a16:creationId xmlns:a16="http://schemas.microsoft.com/office/drawing/2014/main" id="{96A2B9A1-27C3-4D91-B061-D871E5ADDFE6}"/>
              </a:ext>
            </a:extLst>
          </p:cNvPr>
          <p:cNvSpPr txBox="1"/>
          <p:nvPr/>
        </p:nvSpPr>
        <p:spPr>
          <a:xfrm>
            <a:off x="4019793" y="1707350"/>
            <a:ext cx="930541" cy="523220"/>
          </a:xfrm>
          <a:prstGeom prst="rect">
            <a:avLst/>
          </a:prstGeom>
          <a:noFill/>
        </p:spPr>
        <p:txBody>
          <a:bodyPr wrap="square" rtlCol="0">
            <a:spAutoFit/>
          </a:bodyPr>
          <a:lstStyle/>
          <a:p>
            <a:r>
              <a:rPr lang="nl-NL" sz="280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t>
            </a:r>
          </a:p>
        </p:txBody>
      </p:sp>
      <p:sp>
        <p:nvSpPr>
          <p:cNvPr id="17" name="Tekstvak 16">
            <a:extLst>
              <a:ext uri="{FF2B5EF4-FFF2-40B4-BE49-F238E27FC236}">
                <a16:creationId xmlns:a16="http://schemas.microsoft.com/office/drawing/2014/main" id="{BE13B627-B078-4236-BF34-ED4AF7EBD62F}"/>
              </a:ext>
            </a:extLst>
          </p:cNvPr>
          <p:cNvSpPr txBox="1"/>
          <p:nvPr/>
        </p:nvSpPr>
        <p:spPr>
          <a:xfrm>
            <a:off x="5718399" y="1851828"/>
            <a:ext cx="930541" cy="523220"/>
          </a:xfrm>
          <a:prstGeom prst="rect">
            <a:avLst/>
          </a:prstGeom>
          <a:noFill/>
        </p:spPr>
        <p:txBody>
          <a:bodyPr wrap="square" rtlCol="0">
            <a:spAutoFit/>
          </a:bodyPr>
          <a:lstStyle/>
          <a:p>
            <a:r>
              <a:rPr lang="nl-NL" sz="280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t>
            </a:r>
          </a:p>
        </p:txBody>
      </p:sp>
      <p:sp>
        <p:nvSpPr>
          <p:cNvPr id="18" name="Tekstvak 17">
            <a:extLst>
              <a:ext uri="{FF2B5EF4-FFF2-40B4-BE49-F238E27FC236}">
                <a16:creationId xmlns:a16="http://schemas.microsoft.com/office/drawing/2014/main" id="{598B1A20-671E-4C47-946A-FE0DF6C06A32}"/>
              </a:ext>
            </a:extLst>
          </p:cNvPr>
          <p:cNvSpPr txBox="1"/>
          <p:nvPr/>
        </p:nvSpPr>
        <p:spPr>
          <a:xfrm>
            <a:off x="6100875" y="2390879"/>
            <a:ext cx="930541" cy="523220"/>
          </a:xfrm>
          <a:prstGeom prst="rect">
            <a:avLst/>
          </a:prstGeom>
          <a:noFill/>
        </p:spPr>
        <p:txBody>
          <a:bodyPr wrap="square" rtlCol="0">
            <a:spAutoFit/>
          </a:bodyPr>
          <a:lstStyle/>
          <a:p>
            <a:r>
              <a:rPr lang="nl-NL" sz="280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t>
            </a:r>
          </a:p>
        </p:txBody>
      </p:sp>
      <p:pic>
        <p:nvPicPr>
          <p:cNvPr id="19" name="Afbeelding 18">
            <a:extLst>
              <a:ext uri="{FF2B5EF4-FFF2-40B4-BE49-F238E27FC236}">
                <a16:creationId xmlns:a16="http://schemas.microsoft.com/office/drawing/2014/main" id="{8F5AD09F-3250-4968-A5B8-3EC3E55B2C73}"/>
              </a:ext>
            </a:extLst>
          </p:cNvPr>
          <p:cNvPicPr>
            <a:picLocks noChangeAspect="1"/>
          </p:cNvPicPr>
          <p:nvPr/>
        </p:nvPicPr>
        <p:blipFill>
          <a:blip r:embed="rId6"/>
          <a:stretch>
            <a:fillRect/>
          </a:stretch>
        </p:blipFill>
        <p:spPr>
          <a:xfrm>
            <a:off x="4780077" y="1374367"/>
            <a:ext cx="1060796" cy="798645"/>
          </a:xfrm>
          <a:prstGeom prst="rect">
            <a:avLst/>
          </a:prstGeom>
        </p:spPr>
      </p:pic>
    </p:spTree>
    <p:extLst>
      <p:ext uri="{BB962C8B-B14F-4D97-AF65-F5344CB8AC3E}">
        <p14:creationId xmlns:p14="http://schemas.microsoft.com/office/powerpoint/2010/main" val="233749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21890" y="379351"/>
            <a:ext cx="7055820" cy="6924973"/>
          </a:xfrm>
          <a:prstGeom prst="rect">
            <a:avLst/>
          </a:prstGeom>
          <a:noFill/>
        </p:spPr>
        <p:txBody>
          <a:bodyPr wrap="square" rtlCol="0">
            <a:spAutoFit/>
          </a:bodyPr>
          <a:lstStyle/>
          <a:p>
            <a:endParaRPr lang="nl-NL">
              <a:solidFill>
                <a:srgbClr val="39192C"/>
              </a:solidFill>
              <a:latin typeface="Helvetica" panose="020B0604020202020204" pitchFamily="34" charset="0"/>
              <a:cs typeface="Helvetica" panose="020B0604020202020204" pitchFamily="34" charset="0"/>
            </a:endParaRPr>
          </a:p>
          <a:p>
            <a:endParaRPr lang="nl-NL" sz="2400">
              <a:solidFill>
                <a:srgbClr val="39192C"/>
              </a:solidFill>
              <a:latin typeface="Helvetica" panose="020B0604020202020204" pitchFamily="34" charset="0"/>
              <a:cs typeface="Helvetica" panose="020B0604020202020204" pitchFamily="34" charset="0"/>
            </a:endParaRPr>
          </a:p>
          <a:p>
            <a:r>
              <a:rPr lang="nl-NL" sz="2400">
                <a:solidFill>
                  <a:srgbClr val="39192C"/>
                </a:solidFill>
                <a:latin typeface="Helvetica" panose="020B0604020202020204" pitchFamily="34" charset="0"/>
                <a:cs typeface="Helvetica" panose="020B0604020202020204" pitchFamily="34" charset="0"/>
              </a:rPr>
              <a:t> 		</a:t>
            </a:r>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r>
              <a:rPr lang="nl-NL" sz="2400">
                <a:latin typeface="Helvetica" panose="020B0604020202020204" pitchFamily="34" charset="0"/>
                <a:cs typeface="Helvetica" panose="020B0604020202020204" pitchFamily="34" charset="0"/>
              </a:rPr>
              <a:t>Marijn van Grunsven / Petra de Greeve - NA Erasmus+</a:t>
            </a:r>
          </a:p>
          <a:p>
            <a:r>
              <a:rPr lang="nl-NL" sz="2400" i="1">
                <a:latin typeface="Helvetica" panose="020B0604020202020204" pitchFamily="34" charset="0"/>
                <a:cs typeface="Helvetica" panose="020B0604020202020204" pitchFamily="34" charset="0"/>
              </a:rPr>
              <a:t>een korte stand van zaken en twee best </a:t>
            </a:r>
            <a:r>
              <a:rPr lang="nl-NL" sz="2400" i="1" err="1">
                <a:latin typeface="Helvetica" panose="020B0604020202020204" pitchFamily="34" charset="0"/>
                <a:cs typeface="Helvetica" panose="020B0604020202020204" pitchFamily="34" charset="0"/>
              </a:rPr>
              <a:t>practices</a:t>
            </a:r>
            <a:endParaRPr lang="nl-NL" sz="2400" i="1">
              <a:latin typeface="Helvetica" panose="020B0604020202020204" pitchFamily="34" charset="0"/>
              <a:cs typeface="Helvetica" panose="020B0604020202020204" pitchFamily="34" charset="0"/>
            </a:endParaRPr>
          </a:p>
          <a:p>
            <a:r>
              <a:rPr lang="nl-NL" sz="2400" i="1">
                <a:latin typeface="Helvetica" panose="020B0604020202020204" pitchFamily="34" charset="0"/>
                <a:cs typeface="Helvetica" panose="020B0604020202020204" pitchFamily="34" charset="0"/>
              </a:rPr>
              <a:t>		</a:t>
            </a:r>
          </a:p>
          <a:p>
            <a:r>
              <a:rPr lang="nl-NL" sz="2400" i="1">
                <a:latin typeface="Helvetica" panose="020B0604020202020204" pitchFamily="34" charset="0"/>
                <a:cs typeface="Helvetica" panose="020B0604020202020204" pitchFamily="34" charset="0"/>
              </a:rPr>
              <a:t>Best </a:t>
            </a:r>
            <a:r>
              <a:rPr lang="nl-NL" sz="2400" i="1" err="1">
                <a:latin typeface="Helvetica" panose="020B0604020202020204" pitchFamily="34" charset="0"/>
                <a:cs typeface="Helvetica" panose="020B0604020202020204" pitchFamily="34" charset="0"/>
              </a:rPr>
              <a:t>practice</a:t>
            </a:r>
            <a:r>
              <a:rPr lang="nl-NL" sz="2400" i="1">
                <a:latin typeface="Helvetica" panose="020B0604020202020204" pitchFamily="34" charset="0"/>
                <a:cs typeface="Helvetica" panose="020B0604020202020204" pitchFamily="34" charset="0"/>
              </a:rPr>
              <a:t> &amp; inspiratie:</a:t>
            </a:r>
            <a:endParaRPr lang="nl-NL" sz="2400">
              <a:latin typeface="Helvetica" panose="020B0604020202020204" pitchFamily="34" charset="0"/>
              <a:cs typeface="Helvetica" panose="020B0604020202020204" pitchFamily="34" charset="0"/>
            </a:endParaRPr>
          </a:p>
          <a:p>
            <a:r>
              <a:rPr lang="nl-NL" sz="2400">
                <a:latin typeface="Helvetica" panose="020B0604020202020204" pitchFamily="34" charset="0"/>
                <a:cs typeface="Helvetica" panose="020B0604020202020204" pitchFamily="34" charset="0"/>
              </a:rPr>
              <a:t>Fiona Waldram-Geilman - Hogeschool Rotterdam</a:t>
            </a:r>
          </a:p>
          <a:p>
            <a:r>
              <a:rPr lang="nl-NL" sz="2400">
                <a:latin typeface="Helvetica" panose="020B0604020202020204" pitchFamily="34" charset="0"/>
                <a:cs typeface="Helvetica" panose="020B0604020202020204" pitchFamily="34" charset="0"/>
              </a:rPr>
              <a:t>Julian Emani </a:t>
            </a:r>
            <a:r>
              <a:rPr lang="nl-NL" sz="2400" err="1">
                <a:latin typeface="Helvetica" panose="020B0604020202020204" pitchFamily="34" charset="0"/>
                <a:cs typeface="Helvetica" panose="020B0604020202020204" pitchFamily="34" charset="0"/>
              </a:rPr>
              <a:t>Namini</a:t>
            </a:r>
            <a:r>
              <a:rPr lang="nl-NL" sz="2400">
                <a:latin typeface="Helvetica" panose="020B0604020202020204" pitchFamily="34" charset="0"/>
                <a:cs typeface="Helvetica" panose="020B0604020202020204" pitchFamily="34" charset="0"/>
              </a:rPr>
              <a:t> - Erasmus Universiteit Rotterdam</a:t>
            </a:r>
            <a:endParaRPr lang="nl-NL" sz="2400">
              <a:solidFill>
                <a:srgbClr val="39192C"/>
              </a:solidFill>
              <a:latin typeface="Helvetica" panose="020B0604020202020204" pitchFamily="34" charset="0"/>
              <a:cs typeface="Helvetica" panose="020B0604020202020204" pitchFamily="34" charset="0"/>
            </a:endParaRPr>
          </a:p>
          <a:p>
            <a:endParaRPr lang="nl-NL" sz="2400">
              <a:solidFill>
                <a:srgbClr val="39192C"/>
              </a:solidFill>
              <a:latin typeface="Helvetica" panose="020B0604020202020204" pitchFamily="34" charset="0"/>
              <a:cs typeface="Helvetica" panose="020B0604020202020204" pitchFamily="34" charset="0"/>
            </a:endParaRPr>
          </a:p>
          <a:p>
            <a:endParaRPr lang="nl-NL" sz="2400">
              <a:solidFill>
                <a:srgbClr val="39192C"/>
              </a:solidFill>
              <a:latin typeface="Helvetica" panose="020B0604020202020204" pitchFamily="34" charset="0"/>
              <a:cs typeface="Helvetica" panose="020B0604020202020204" pitchFamily="34" charset="0"/>
            </a:endParaRPr>
          </a:p>
          <a:p>
            <a:endParaRPr lang="nl-NL" sz="2400">
              <a:solidFill>
                <a:srgbClr val="39192C"/>
              </a:solidFill>
              <a:latin typeface="Helvetica" panose="020B0604020202020204" pitchFamily="34" charset="0"/>
              <a:cs typeface="Helvetica" panose="020B0604020202020204" pitchFamily="34" charset="0"/>
            </a:endParaRPr>
          </a:p>
          <a:p>
            <a:endParaRPr lang="nl-NL" sz="2400">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5933047"/>
            <a:ext cx="2482318" cy="709053"/>
          </a:xfrm>
          <a:prstGeom prst="rect">
            <a:avLst/>
          </a:prstGeom>
        </p:spPr>
      </p:pic>
      <p:sp>
        <p:nvSpPr>
          <p:cNvPr id="3" name="Tekstvak 2">
            <a:extLst>
              <a:ext uri="{FF2B5EF4-FFF2-40B4-BE49-F238E27FC236}">
                <a16:creationId xmlns:a16="http://schemas.microsoft.com/office/drawing/2014/main" id="{23B3B9EC-506B-47FF-BBB9-183DB956E43D}"/>
              </a:ext>
            </a:extLst>
          </p:cNvPr>
          <p:cNvSpPr txBox="1"/>
          <p:nvPr/>
        </p:nvSpPr>
        <p:spPr>
          <a:xfrm>
            <a:off x="1841500" y="609600"/>
            <a:ext cx="6502400" cy="709053"/>
          </a:xfrm>
          <a:prstGeom prst="rect">
            <a:avLst/>
          </a:prstGeom>
          <a:noFill/>
        </p:spPr>
        <p:txBody>
          <a:bodyPr wrap="square" rtlCol="0">
            <a:spAutoFit/>
          </a:bodyPr>
          <a:lstStyle/>
          <a:p>
            <a:endParaRPr lang="nl-NL"/>
          </a:p>
        </p:txBody>
      </p:sp>
      <p:sp>
        <p:nvSpPr>
          <p:cNvPr id="4" name="Tekstvak 3">
            <a:extLst>
              <a:ext uri="{FF2B5EF4-FFF2-40B4-BE49-F238E27FC236}">
                <a16:creationId xmlns:a16="http://schemas.microsoft.com/office/drawing/2014/main" id="{CBD3FC74-653A-46EC-8B1F-19262BBF3407}"/>
              </a:ext>
            </a:extLst>
          </p:cNvPr>
          <p:cNvSpPr txBox="1"/>
          <p:nvPr/>
        </p:nvSpPr>
        <p:spPr>
          <a:xfrm>
            <a:off x="1221890" y="379351"/>
            <a:ext cx="6700220" cy="584775"/>
          </a:xfrm>
          <a:prstGeom prst="rect">
            <a:avLst/>
          </a:prstGeom>
          <a:noFill/>
        </p:spPr>
        <p:txBody>
          <a:bodyPr wrap="square" rtlCol="0">
            <a:spAutoFit/>
          </a:bodyPr>
          <a:lstStyle/>
          <a:p>
            <a:r>
              <a:rPr lang="nl-NL" sz="3200" b="1">
                <a:solidFill>
                  <a:srgbClr val="39192C"/>
                </a:solidFill>
                <a:latin typeface="Helvetica" panose="020B0604020202020204" pitchFamily="34" charset="0"/>
                <a:cs typeface="Helvetica" panose="020B0604020202020204" pitchFamily="34" charset="0"/>
              </a:rPr>
              <a:t>Inhoud sessie</a:t>
            </a:r>
            <a:endParaRPr lang="en-US" sz="3200">
              <a:solidFill>
                <a:srgbClr val="39192C"/>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0769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46440" y="279744"/>
            <a:ext cx="7340377" cy="3323987"/>
          </a:xfrm>
          <a:prstGeom prst="rect">
            <a:avLst/>
          </a:prstGeom>
          <a:noFill/>
        </p:spPr>
        <p:txBody>
          <a:bodyPr wrap="square" rtlCol="0">
            <a:spAutoFit/>
          </a:bodyPr>
          <a:lstStyle/>
          <a:p>
            <a:r>
              <a:rPr lang="nl-NL" sz="3200" b="1">
                <a:solidFill>
                  <a:srgbClr val="39192C"/>
                </a:solidFill>
                <a:latin typeface="Helvetica" panose="020B0604020202020204" pitchFamily="34" charset="0"/>
                <a:cs typeface="Helvetica" panose="020B0604020202020204" pitchFamily="34" charset="0"/>
              </a:rPr>
              <a:t>Aantallen stafmobiliteit Erasmus+</a:t>
            </a:r>
            <a:endParaRPr lang="en-US" sz="2400">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br>
              <a:rPr lang="nl-NL">
                <a:solidFill>
                  <a:srgbClr val="39192C"/>
                </a:solidFill>
                <a:latin typeface="Helvetica" panose="020B0604020202020204" pitchFamily="34" charset="0"/>
                <a:cs typeface="Helvetica" panose="020B0604020202020204" pitchFamily="34" charset="0"/>
              </a:rPr>
            </a:br>
            <a:endParaRPr lang="en-US" sz="1400">
              <a:latin typeface="Helvetica" panose="020B0604020202020204" pitchFamily="34" charset="0"/>
              <a:cs typeface="Helvetica" panose="020B0604020202020204" pitchFamily="34" charset="0"/>
            </a:endParaRPr>
          </a:p>
          <a:p>
            <a:endParaRPr lang="nl-NL" sz="1400">
              <a:solidFill>
                <a:srgbClr val="39192C"/>
              </a:solidFill>
              <a:latin typeface="Helvetica" panose="020B0604020202020204" pitchFamily="34" charset="0"/>
              <a:cs typeface="Helvetica" panose="020B0604020202020204" pitchFamily="34" charset="0"/>
            </a:endParaRPr>
          </a:p>
          <a:p>
            <a:endParaRPr lang="nl-NL" sz="2400">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5933047"/>
            <a:ext cx="2482318" cy="709053"/>
          </a:xfrm>
          <a:prstGeom prst="rect">
            <a:avLst/>
          </a:prstGeom>
        </p:spPr>
      </p:pic>
      <p:pic>
        <p:nvPicPr>
          <p:cNvPr id="4" name="Afbeelding 3">
            <a:extLst>
              <a:ext uri="{FF2B5EF4-FFF2-40B4-BE49-F238E27FC236}">
                <a16:creationId xmlns:a16="http://schemas.microsoft.com/office/drawing/2014/main" id="{DB226D1D-B636-47D5-9669-FB1239A730E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647418" y="1449982"/>
            <a:ext cx="5670550" cy="2765320"/>
          </a:xfrm>
          <a:prstGeom prst="rect">
            <a:avLst/>
          </a:prstGeom>
          <a:noFill/>
          <a:ln>
            <a:noFill/>
          </a:ln>
        </p:spPr>
      </p:pic>
      <p:sp>
        <p:nvSpPr>
          <p:cNvPr id="3" name="Tekstvak 2">
            <a:extLst>
              <a:ext uri="{FF2B5EF4-FFF2-40B4-BE49-F238E27FC236}">
                <a16:creationId xmlns:a16="http://schemas.microsoft.com/office/drawing/2014/main" id="{F346A60E-8F3C-4720-84F5-74C4B15E0BCD}"/>
              </a:ext>
            </a:extLst>
          </p:cNvPr>
          <p:cNvSpPr txBox="1"/>
          <p:nvPr/>
        </p:nvSpPr>
        <p:spPr>
          <a:xfrm>
            <a:off x="165100" y="1984729"/>
            <a:ext cx="2260600" cy="1754326"/>
          </a:xfrm>
          <a:prstGeom prst="rect">
            <a:avLst/>
          </a:prstGeom>
          <a:noFill/>
        </p:spPr>
        <p:txBody>
          <a:bodyPr wrap="square" rtlCol="0">
            <a:spAutoFit/>
          </a:bodyPr>
          <a:lstStyle/>
          <a:p>
            <a:r>
              <a:rPr lang="nl-NL" b="1" i="1">
                <a:latin typeface="Helvetica" panose="020B0604020202020204" pitchFamily="34" charset="0"/>
                <a:cs typeface="Helvetica" panose="020B0604020202020204" pitchFamily="34" charset="0"/>
              </a:rPr>
              <a:t>VSNU:</a:t>
            </a:r>
            <a:r>
              <a:rPr lang="nl-NL" i="1">
                <a:latin typeface="Helvetica" panose="020B0604020202020204" pitchFamily="34" charset="0"/>
                <a:cs typeface="Helvetica" panose="020B0604020202020204" pitchFamily="34" charset="0"/>
              </a:rPr>
              <a:t> docenten worden in toenemende mate gestimuleerd om een buitenland ervaring op te doen.</a:t>
            </a:r>
          </a:p>
        </p:txBody>
      </p:sp>
      <p:sp>
        <p:nvSpPr>
          <p:cNvPr id="6" name="Tekstvak 5">
            <a:extLst>
              <a:ext uri="{FF2B5EF4-FFF2-40B4-BE49-F238E27FC236}">
                <a16:creationId xmlns:a16="http://schemas.microsoft.com/office/drawing/2014/main" id="{32CE02D7-5136-4282-8714-52946BAC2CE4}"/>
              </a:ext>
            </a:extLst>
          </p:cNvPr>
          <p:cNvSpPr txBox="1"/>
          <p:nvPr/>
        </p:nvSpPr>
        <p:spPr>
          <a:xfrm>
            <a:off x="3994684" y="4369672"/>
            <a:ext cx="4800600" cy="1754326"/>
          </a:xfrm>
          <a:prstGeom prst="rect">
            <a:avLst/>
          </a:prstGeom>
          <a:noFill/>
        </p:spPr>
        <p:txBody>
          <a:bodyPr wrap="square" rtlCol="0">
            <a:spAutoFit/>
          </a:bodyPr>
          <a:lstStyle/>
          <a:p>
            <a:r>
              <a:rPr lang="nl-NL" b="1" i="1">
                <a:latin typeface="Helvetica" panose="020B0604020202020204" pitchFamily="34" charset="0"/>
                <a:cs typeface="Helvetica" panose="020B0604020202020204" pitchFamily="34" charset="0"/>
              </a:rPr>
              <a:t>HIB: </a:t>
            </a:r>
            <a:r>
              <a:rPr lang="nl-NL" i="1">
                <a:latin typeface="Helvetica" panose="020B0604020202020204" pitchFamily="34" charset="0"/>
                <a:cs typeface="Helvetica" panose="020B0604020202020204" pitchFamily="34" charset="0"/>
              </a:rPr>
              <a:t>het inzetten van een buitenlandervaring in het kader van professionalisering kan bij een deel van de hogescholen verbeterd worden. Hogescholen die hierin voorop lopen worden gevraagd hun kennis en ervaring delen.</a:t>
            </a:r>
            <a:endParaRPr lang="nl-NL">
              <a:latin typeface="Helvetica" panose="020B0604020202020204" pitchFamily="34" charset="0"/>
              <a:cs typeface="Helvetica" panose="020B0604020202020204" pitchFamily="34" charset="0"/>
            </a:endParaRPr>
          </a:p>
        </p:txBody>
      </p:sp>
      <p:sp>
        <p:nvSpPr>
          <p:cNvPr id="8" name="Tekstvak 7">
            <a:extLst>
              <a:ext uri="{FF2B5EF4-FFF2-40B4-BE49-F238E27FC236}">
                <a16:creationId xmlns:a16="http://schemas.microsoft.com/office/drawing/2014/main" id="{BFBAFB4F-5C82-492C-A30B-E0E0463B24B0}"/>
              </a:ext>
            </a:extLst>
          </p:cNvPr>
          <p:cNvSpPr txBox="1"/>
          <p:nvPr/>
        </p:nvSpPr>
        <p:spPr>
          <a:xfrm>
            <a:off x="4918468" y="988317"/>
            <a:ext cx="2095500" cy="461665"/>
          </a:xfrm>
          <a:prstGeom prst="rect">
            <a:avLst/>
          </a:prstGeom>
          <a:noFill/>
        </p:spPr>
        <p:txBody>
          <a:bodyPr wrap="square" rtlCol="0">
            <a:spAutoFit/>
          </a:bodyPr>
          <a:lstStyle/>
          <a:p>
            <a:r>
              <a:rPr lang="nl-NL" sz="2400" b="1">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KA103</a:t>
            </a:r>
          </a:p>
        </p:txBody>
      </p:sp>
    </p:spTree>
    <p:extLst>
      <p:ext uri="{BB962C8B-B14F-4D97-AF65-F5344CB8AC3E}">
        <p14:creationId xmlns:p14="http://schemas.microsoft.com/office/powerpoint/2010/main" val="90808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32140" y="444844"/>
            <a:ext cx="7554660" cy="6586418"/>
          </a:xfrm>
          <a:prstGeom prst="rect">
            <a:avLst/>
          </a:prstGeom>
          <a:noFill/>
        </p:spPr>
        <p:txBody>
          <a:bodyPr wrap="square" rtlCol="0">
            <a:spAutoFit/>
          </a:bodyPr>
          <a:lstStyle/>
          <a:p>
            <a:r>
              <a:rPr lang="nl-NL" sz="3200" b="1">
                <a:solidFill>
                  <a:srgbClr val="39192C"/>
                </a:solidFill>
                <a:latin typeface="Helvetica" panose="020B0604020202020204" pitchFamily="34" charset="0"/>
                <a:cs typeface="Helvetica" panose="020B0604020202020204" pitchFamily="34" charset="0"/>
              </a:rPr>
              <a:t>Impact stafmobiliteit</a:t>
            </a:r>
          </a:p>
          <a:p>
            <a:endParaRPr lang="en-US" sz="2400">
              <a:solidFill>
                <a:srgbClr val="39192C"/>
              </a:solidFill>
              <a:latin typeface="Helvetica" panose="020B0604020202020204" pitchFamily="34" charset="0"/>
              <a:cs typeface="Helvetica" panose="020B0604020202020204" pitchFamily="34" charset="0"/>
            </a:endParaRPr>
          </a:p>
          <a:p>
            <a:endParaRPr lang="en-US" sz="2400">
              <a:solidFill>
                <a:srgbClr val="39192C"/>
              </a:solidFill>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
            </a:pPr>
            <a:r>
              <a:rPr lang="nl-NL" sz="2400">
                <a:solidFill>
                  <a:srgbClr val="39192C"/>
                </a:solidFill>
                <a:latin typeface="Helvetica" panose="020B0604020202020204" pitchFamily="34" charset="0"/>
                <a:cs typeface="Helvetica" panose="020B0604020202020204" pitchFamily="34" charset="0"/>
              </a:rPr>
              <a:t>Kwalitatief onderzoek buitenlandervaring Erasmus+ stafleden, december 2018</a:t>
            </a:r>
          </a:p>
          <a:p>
            <a:pPr marL="800100" lvl="1" indent="-342900">
              <a:buFont typeface="Wingdings" panose="05000000000000000000" pitchFamily="2" charset="2"/>
              <a:buChar char="ü"/>
            </a:pPr>
            <a:r>
              <a:rPr lang="nl-NL" sz="2400">
                <a:solidFill>
                  <a:srgbClr val="39192C"/>
                </a:solidFill>
                <a:latin typeface="Helvetica" panose="020B0604020202020204" pitchFamily="34" charset="0"/>
                <a:cs typeface="Helvetica" panose="020B0604020202020204" pitchFamily="34" charset="0"/>
              </a:rPr>
              <a:t>Blijvende impact op persoonlijk &amp; professioneel functioneren</a:t>
            </a:r>
          </a:p>
          <a:p>
            <a:pPr marL="800100" lvl="1" indent="-342900">
              <a:buFont typeface="Wingdings" panose="05000000000000000000" pitchFamily="2" charset="2"/>
              <a:buChar char="ü"/>
            </a:pPr>
            <a:r>
              <a:rPr lang="nl-NL" sz="2400">
                <a:solidFill>
                  <a:srgbClr val="39192C"/>
                </a:solidFill>
                <a:latin typeface="Helvetica" panose="020B0604020202020204" pitchFamily="34" charset="0"/>
                <a:cs typeface="Helvetica" panose="020B0604020202020204" pitchFamily="34" charset="0"/>
              </a:rPr>
              <a:t>Leren van andere organisatievormen, onderwijssystemen en andere lesmethoden</a:t>
            </a:r>
          </a:p>
          <a:p>
            <a:pPr marL="800100" lvl="1" indent="-342900">
              <a:buFont typeface="Wingdings" panose="05000000000000000000" pitchFamily="2" charset="2"/>
              <a:buChar char="ü"/>
            </a:pPr>
            <a:r>
              <a:rPr lang="nl-NL" sz="2400">
                <a:solidFill>
                  <a:srgbClr val="39192C"/>
                </a:solidFill>
                <a:latin typeface="Helvetica" panose="020B0604020202020204" pitchFamily="34" charset="0"/>
                <a:cs typeface="Helvetica" panose="020B0604020202020204" pitchFamily="34" charset="0"/>
              </a:rPr>
              <a:t>Grootste winst: beheersing Engelse taal en frisse kijk op eigen vakgebied</a:t>
            </a:r>
          </a:p>
          <a:p>
            <a:pPr marL="800100" lvl="1" indent="-342900">
              <a:buFont typeface="Wingdings" panose="05000000000000000000" pitchFamily="2" charset="2"/>
              <a:buChar char="ü"/>
            </a:pPr>
            <a:r>
              <a:rPr lang="nl-NL" sz="2400">
                <a:solidFill>
                  <a:srgbClr val="39192C"/>
                </a:solidFill>
                <a:latin typeface="Helvetica" panose="020B0604020202020204" pitchFamily="34" charset="0"/>
                <a:cs typeface="Helvetica" panose="020B0604020202020204" pitchFamily="34" charset="0"/>
              </a:rPr>
              <a:t>Grootste belemmering: papier- &amp; regelwerk</a:t>
            </a:r>
          </a:p>
          <a:p>
            <a:pPr marL="285750" indent="-285750">
              <a:buFont typeface="Arial" panose="020B0604020202020204" pitchFamily="34" charset="0"/>
              <a:buChar char="•"/>
            </a:pPr>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5933047"/>
            <a:ext cx="2482318" cy="709053"/>
          </a:xfrm>
          <a:prstGeom prst="rect">
            <a:avLst/>
          </a:prstGeom>
        </p:spPr>
      </p:pic>
    </p:spTree>
    <p:extLst>
      <p:ext uri="{BB962C8B-B14F-4D97-AF65-F5344CB8AC3E}">
        <p14:creationId xmlns:p14="http://schemas.microsoft.com/office/powerpoint/2010/main" val="3107033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81559" y="215900"/>
            <a:ext cx="7048042" cy="7571303"/>
          </a:xfrm>
          <a:prstGeom prst="rect">
            <a:avLst/>
          </a:prstGeom>
          <a:noFill/>
        </p:spPr>
        <p:txBody>
          <a:bodyPr wrap="square" rtlCol="0">
            <a:spAutoFit/>
          </a:bodyPr>
          <a:lstStyle/>
          <a:p>
            <a:br>
              <a:rPr lang="nl-NL">
                <a:solidFill>
                  <a:srgbClr val="39192C"/>
                </a:solidFill>
                <a:latin typeface="Helvetica" panose="020B0604020202020204" pitchFamily="34" charset="0"/>
                <a:cs typeface="Helvetica" panose="020B0604020202020204" pitchFamily="34" charset="0"/>
              </a:rPr>
            </a:br>
            <a:endParaRPr lang="nl-NL" sz="2400">
              <a:solidFill>
                <a:srgbClr val="39192C"/>
              </a:solidFill>
              <a:latin typeface="Helvetica" panose="020B0604020202020204" pitchFamily="34" charset="0"/>
              <a:cs typeface="Helvetica" panose="020B0604020202020204" pitchFamily="34" charset="0"/>
            </a:endParaRPr>
          </a:p>
          <a:p>
            <a:endParaRPr lang="en-US" sz="2000" b="1">
              <a:latin typeface="Helvetica" panose="020B0604020202020204" pitchFamily="34" charset="0"/>
              <a:cs typeface="Helvetica" panose="020B0604020202020204" pitchFamily="34" charset="0"/>
            </a:endParaRPr>
          </a:p>
          <a:p>
            <a:endParaRPr lang="en-US" sz="2000" b="1">
              <a:latin typeface="Helvetica" panose="020B0604020202020204" pitchFamily="34" charset="0"/>
              <a:cs typeface="Helvetica" panose="020B0604020202020204" pitchFamily="34" charset="0"/>
            </a:endParaRPr>
          </a:p>
          <a:p>
            <a:endParaRPr lang="en-US" sz="2000" b="1">
              <a:latin typeface="Helvetica" panose="020B0604020202020204" pitchFamily="34" charset="0"/>
              <a:cs typeface="Helvetica" panose="020B0604020202020204" pitchFamily="34" charset="0"/>
            </a:endParaRPr>
          </a:p>
          <a:p>
            <a:r>
              <a:rPr lang="en-US" sz="2000" b="1">
                <a:latin typeface="Helvetica" panose="020B0604020202020204" pitchFamily="34" charset="0"/>
                <a:cs typeface="Helvetica" panose="020B0604020202020204" pitchFamily="34" charset="0"/>
              </a:rPr>
              <a:t>Fontys – Tim </a:t>
            </a:r>
            <a:r>
              <a:rPr lang="en-US" sz="2000" b="1" err="1">
                <a:latin typeface="Helvetica" panose="020B0604020202020204" pitchFamily="34" charset="0"/>
                <a:cs typeface="Helvetica" panose="020B0604020202020204" pitchFamily="34" charset="0"/>
              </a:rPr>
              <a:t>Beerens</a:t>
            </a:r>
            <a:endParaRPr lang="en-US" sz="2000" b="1">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sz="2000" err="1">
                <a:latin typeface="Helvetica" panose="020B0604020202020204" pitchFamily="34" charset="0"/>
                <a:cs typeface="Helvetica" panose="020B0604020202020204" pitchFamily="34" charset="0"/>
              </a:rPr>
              <a:t>Analyse</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internationale</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stafmobiliteit</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gedaan</a:t>
            </a:r>
            <a:r>
              <a:rPr lang="en-US" sz="2000">
                <a:latin typeface="Helvetica" panose="020B0604020202020204" pitchFamily="34" charset="0"/>
                <a:cs typeface="Helvetica" panose="020B0604020202020204" pitchFamily="34" charset="0"/>
              </a:rPr>
              <a:t> op basis van </a:t>
            </a:r>
            <a:r>
              <a:rPr lang="en-US" sz="2000" err="1">
                <a:latin typeface="Helvetica" panose="020B0604020202020204" pitchFamily="34" charset="0"/>
                <a:cs typeface="Helvetica" panose="020B0604020202020204" pitchFamily="34" charset="0"/>
              </a:rPr>
              <a:t>verzekeringsaanvragen</a:t>
            </a:r>
            <a:endParaRPr lang="en-US" sz="200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sz="2000" err="1">
                <a:latin typeface="Helvetica" panose="020B0604020202020204" pitchFamily="34" charset="0"/>
                <a:cs typeface="Helvetica" panose="020B0604020202020204" pitchFamily="34" charset="0"/>
              </a:rPr>
              <a:t>Slechts</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een</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klein</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deel</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maakte</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gebruik</a:t>
            </a:r>
            <a:r>
              <a:rPr lang="en-US" sz="2000">
                <a:latin typeface="Helvetica" panose="020B0604020202020204" pitchFamily="34" charset="0"/>
                <a:cs typeface="Helvetica" panose="020B0604020202020204" pitchFamily="34" charset="0"/>
              </a:rPr>
              <a:t> van Erasmus+</a:t>
            </a:r>
          </a:p>
          <a:p>
            <a:pPr marL="342900" indent="-342900">
              <a:buFont typeface="Arial" panose="020B0604020202020204" pitchFamily="34" charset="0"/>
              <a:buChar char="•"/>
            </a:pPr>
            <a:r>
              <a:rPr lang="en-US" sz="2000" err="1">
                <a:latin typeface="Helvetica" panose="020B0604020202020204" pitchFamily="34" charset="0"/>
                <a:cs typeface="Helvetica" panose="020B0604020202020204" pitchFamily="34" charset="0"/>
              </a:rPr>
              <a:t>Uit</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een</a:t>
            </a:r>
            <a:r>
              <a:rPr lang="en-US" sz="2000">
                <a:latin typeface="Helvetica" panose="020B0604020202020204" pitchFamily="34" charset="0"/>
                <a:cs typeface="Helvetica" panose="020B0604020202020204" pitchFamily="34" charset="0"/>
              </a:rPr>
              <a:t> survey </a:t>
            </a:r>
            <a:r>
              <a:rPr lang="en-US" sz="2000" err="1">
                <a:latin typeface="Helvetica" panose="020B0604020202020204" pitchFamily="34" charset="0"/>
                <a:cs typeface="Helvetica" panose="020B0604020202020204" pitchFamily="34" charset="0"/>
              </a:rPr>
              <a:t>bleek</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waarom</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hoge</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drempel</a:t>
            </a:r>
            <a:r>
              <a:rPr lang="en-US" sz="2000">
                <a:latin typeface="Helvetica" panose="020B0604020202020204" pitchFamily="34" charset="0"/>
                <a:cs typeface="Helvetica" panose="020B0604020202020204" pitchFamily="34" charset="0"/>
              </a:rPr>
              <a:t> om </a:t>
            </a:r>
            <a:r>
              <a:rPr lang="en-US" sz="2000" err="1">
                <a:latin typeface="Helvetica" panose="020B0604020202020204" pitchFamily="34" charset="0"/>
                <a:cs typeface="Helvetica" panose="020B0604020202020204" pitchFamily="34" charset="0"/>
              </a:rPr>
              <a:t>aan</a:t>
            </a:r>
            <a:r>
              <a:rPr lang="en-US" sz="2000">
                <a:latin typeface="Helvetica" panose="020B0604020202020204" pitchFamily="34" charset="0"/>
                <a:cs typeface="Helvetica" panose="020B0604020202020204" pitchFamily="34" charset="0"/>
              </a:rPr>
              <a:t> te </a:t>
            </a:r>
            <a:r>
              <a:rPr lang="en-US" sz="2000" err="1">
                <a:latin typeface="Helvetica" panose="020B0604020202020204" pitchFamily="34" charset="0"/>
                <a:cs typeface="Helvetica" panose="020B0604020202020204" pitchFamily="34" charset="0"/>
              </a:rPr>
              <a:t>vragen</a:t>
            </a:r>
            <a:r>
              <a:rPr lang="en-US" sz="2000">
                <a:latin typeface="Helvetica" panose="020B0604020202020204" pitchFamily="34" charset="0"/>
                <a:cs typeface="Helvetica" panose="020B0604020202020204" pitchFamily="34" charset="0"/>
              </a:rPr>
              <a:t> door </a:t>
            </a:r>
            <a:r>
              <a:rPr lang="en-US" sz="2000" err="1">
                <a:latin typeface="Helvetica" panose="020B0604020202020204" pitchFamily="34" charset="0"/>
                <a:cs typeface="Helvetica" panose="020B0604020202020204" pitchFamily="34" charset="0"/>
              </a:rPr>
              <a:t>administratieve</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rompslomp</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onduidelijkheid</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en</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onbekendheid</a:t>
            </a:r>
            <a:r>
              <a:rPr lang="en-US" sz="2000">
                <a:latin typeface="Helvetica" panose="020B0604020202020204" pitchFamily="34" charset="0"/>
                <a:cs typeface="Helvetica" panose="020B0604020202020204" pitchFamily="34" charset="0"/>
              </a:rPr>
              <a:t>.</a:t>
            </a:r>
          </a:p>
          <a:p>
            <a:pPr marL="342900" indent="-342900">
              <a:buFont typeface="Arial" panose="020B0604020202020204" pitchFamily="34" charset="0"/>
              <a:buChar char="•"/>
            </a:pPr>
            <a:r>
              <a:rPr lang="en-US" sz="2000">
                <a:latin typeface="Helvetica" panose="020B0604020202020204" pitchFamily="34" charset="0"/>
                <a:cs typeface="Helvetica" panose="020B0604020202020204" pitchFamily="34" charset="0"/>
              </a:rPr>
              <a:t>Fontys </a:t>
            </a:r>
            <a:r>
              <a:rPr lang="en-US" sz="2000" err="1">
                <a:latin typeface="Helvetica" panose="020B0604020202020204" pitchFamily="34" charset="0"/>
                <a:cs typeface="Helvetica" panose="020B0604020202020204" pitchFamily="34" charset="0"/>
              </a:rPr>
              <a:t>heeft</a:t>
            </a:r>
            <a:r>
              <a:rPr lang="en-US" sz="2000">
                <a:latin typeface="Helvetica" panose="020B0604020202020204" pitchFamily="34" charset="0"/>
                <a:cs typeface="Helvetica" panose="020B0604020202020204" pitchFamily="34" charset="0"/>
              </a:rPr>
              <a:t> nu </a:t>
            </a:r>
            <a:r>
              <a:rPr lang="en-US" sz="2000" err="1">
                <a:latin typeface="Helvetica" panose="020B0604020202020204" pitchFamily="34" charset="0"/>
                <a:cs typeface="Helvetica" panose="020B0604020202020204" pitchFamily="34" charset="0"/>
              </a:rPr>
              <a:t>zoveel</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mogelijk</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drempels</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weggehaald</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en</a:t>
            </a:r>
            <a:r>
              <a:rPr lang="en-US" sz="2000">
                <a:latin typeface="Helvetica" panose="020B0604020202020204" pitchFamily="34" charset="0"/>
                <a:cs typeface="Helvetica" panose="020B0604020202020204" pitchFamily="34" charset="0"/>
              </a:rPr>
              <a:t> de </a:t>
            </a:r>
            <a:r>
              <a:rPr lang="en-US" sz="2000" err="1">
                <a:latin typeface="Helvetica" panose="020B0604020202020204" pitchFamily="34" charset="0"/>
                <a:cs typeface="Helvetica" panose="020B0604020202020204" pitchFamily="34" charset="0"/>
              </a:rPr>
              <a:t>informatievoorziening</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verbeterd</a:t>
            </a:r>
            <a:r>
              <a:rPr lang="en-US" sz="2000">
                <a:latin typeface="Helvetica" panose="020B0604020202020204" pitchFamily="34" charset="0"/>
                <a:cs typeface="Helvetica" panose="020B0604020202020204" pitchFamily="34" charset="0"/>
              </a:rPr>
              <a:t>. </a:t>
            </a:r>
          </a:p>
          <a:p>
            <a:pPr marL="342900" indent="-342900">
              <a:buFont typeface="Arial" panose="020B0604020202020204" pitchFamily="34" charset="0"/>
              <a:buChar char="•"/>
            </a:pPr>
            <a:r>
              <a:rPr lang="en-US" sz="2000">
                <a:latin typeface="Helvetica" panose="020B0604020202020204" pitchFamily="34" charset="0"/>
                <a:cs typeface="Helvetica" panose="020B0604020202020204" pitchFamily="34" charset="0"/>
              </a:rPr>
              <a:t>Of </a:t>
            </a:r>
            <a:r>
              <a:rPr lang="en-US" sz="2000" err="1">
                <a:latin typeface="Helvetica" panose="020B0604020202020204" pitchFamily="34" charset="0"/>
                <a:cs typeface="Helvetica" panose="020B0604020202020204" pitchFamily="34" charset="0"/>
              </a:rPr>
              <a:t>dit</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geleid</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heeft</a:t>
            </a:r>
            <a:r>
              <a:rPr lang="en-US" sz="2000">
                <a:latin typeface="Helvetica" panose="020B0604020202020204" pitchFamily="34" charset="0"/>
                <a:cs typeface="Helvetica" panose="020B0604020202020204" pitchFamily="34" charset="0"/>
              </a:rPr>
              <a:t> tot </a:t>
            </a:r>
            <a:r>
              <a:rPr lang="en-US" sz="2000" err="1">
                <a:latin typeface="Helvetica" panose="020B0604020202020204" pitchFamily="34" charset="0"/>
                <a:cs typeface="Helvetica" panose="020B0604020202020204" pitchFamily="34" charset="0"/>
              </a:rPr>
              <a:t>meer</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stafmobiliteit</a:t>
            </a:r>
            <a:r>
              <a:rPr lang="en-US" sz="2000">
                <a:latin typeface="Helvetica" panose="020B0604020202020204" pitchFamily="34" charset="0"/>
                <a:cs typeface="Helvetica" panose="020B0604020202020204" pitchFamily="34" charset="0"/>
              </a:rPr>
              <a:t> aanvragen </a:t>
            </a:r>
            <a:r>
              <a:rPr lang="en-US" sz="2000" err="1">
                <a:latin typeface="Helvetica" panose="020B0604020202020204" pitchFamily="34" charset="0"/>
                <a:cs typeface="Helvetica" panose="020B0604020202020204" pitchFamily="34" charset="0"/>
              </a:rPr>
              <a:t>moet</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nog</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blijken</a:t>
            </a:r>
            <a:r>
              <a:rPr lang="en-US" sz="2000">
                <a:latin typeface="Helvetica" panose="020B0604020202020204" pitchFamily="34" charset="0"/>
                <a:cs typeface="Helvetica" panose="020B0604020202020204" pitchFamily="34" charset="0"/>
              </a:rPr>
              <a:t> (maar </a:t>
            </a:r>
            <a:r>
              <a:rPr lang="en-US" sz="2000" err="1">
                <a:latin typeface="Helvetica" panose="020B0604020202020204" pitchFamily="34" charset="0"/>
                <a:cs typeface="Helvetica" panose="020B0604020202020204" pitchFamily="34" charset="0"/>
              </a:rPr>
              <a:t>lijkt</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vooralsnog</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positief</a:t>
            </a:r>
            <a:r>
              <a:rPr lang="en-US" sz="2000">
                <a:latin typeface="Helvetica" panose="020B0604020202020204" pitchFamily="34" charset="0"/>
                <a:cs typeface="Helvetica" panose="020B0604020202020204" pitchFamily="34" charset="0"/>
              </a:rPr>
              <a:t>)</a:t>
            </a:r>
          </a:p>
          <a:p>
            <a:pPr marL="342900" indent="-342900">
              <a:buFont typeface="Arial" panose="020B0604020202020204" pitchFamily="34" charset="0"/>
              <a:buChar char="•"/>
            </a:pPr>
            <a:endParaRPr lang="en-US" sz="2000">
              <a:latin typeface="Helvetica" panose="020B0604020202020204" pitchFamily="34" charset="0"/>
              <a:cs typeface="Helvetica" panose="020B0604020202020204" pitchFamily="34" charset="0"/>
            </a:endParaRPr>
          </a:p>
          <a:p>
            <a:endParaRPr lang="en-US" sz="2000">
              <a:latin typeface="Helvetica" panose="020B0604020202020204" pitchFamily="34" charset="0"/>
              <a:cs typeface="Helvetica" panose="020B0604020202020204" pitchFamily="34" charset="0"/>
            </a:endParaRPr>
          </a:p>
          <a:p>
            <a:br>
              <a:rPr lang="en-US" sz="2000">
                <a:latin typeface="Helvetica" panose="020B0604020202020204" pitchFamily="34" charset="0"/>
                <a:cs typeface="Helvetica" panose="020B0604020202020204" pitchFamily="34" charset="0"/>
              </a:rPr>
            </a:br>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5933047"/>
            <a:ext cx="2482318" cy="709053"/>
          </a:xfrm>
          <a:prstGeom prst="rect">
            <a:avLst/>
          </a:prstGeom>
        </p:spPr>
      </p:pic>
      <p:pic>
        <p:nvPicPr>
          <p:cNvPr id="4" name="Afbeelding 3">
            <a:extLst>
              <a:ext uri="{FF2B5EF4-FFF2-40B4-BE49-F238E27FC236}">
                <a16:creationId xmlns:a16="http://schemas.microsoft.com/office/drawing/2014/main" id="{725847C8-A584-4C96-9695-379A047A7F87}"/>
              </a:ext>
            </a:extLst>
          </p:cNvPr>
          <p:cNvPicPr>
            <a:picLocks noChangeAspect="1"/>
          </p:cNvPicPr>
          <p:nvPr/>
        </p:nvPicPr>
        <p:blipFill>
          <a:blip r:embed="rId5"/>
          <a:stretch>
            <a:fillRect/>
          </a:stretch>
        </p:blipFill>
        <p:spPr>
          <a:xfrm>
            <a:off x="6811429" y="215900"/>
            <a:ext cx="2124223" cy="1895564"/>
          </a:xfrm>
          <a:prstGeom prst="rect">
            <a:avLst/>
          </a:prstGeom>
          <a:ln>
            <a:noFill/>
          </a:ln>
          <a:effectLst>
            <a:softEdge rad="112500"/>
          </a:effectLst>
        </p:spPr>
      </p:pic>
      <p:sp>
        <p:nvSpPr>
          <p:cNvPr id="3" name="Tekstvak 2">
            <a:extLst>
              <a:ext uri="{FF2B5EF4-FFF2-40B4-BE49-F238E27FC236}">
                <a16:creationId xmlns:a16="http://schemas.microsoft.com/office/drawing/2014/main" id="{FE934CB6-DC08-4C75-935A-FA8174F9FDB1}"/>
              </a:ext>
            </a:extLst>
          </p:cNvPr>
          <p:cNvSpPr txBox="1"/>
          <p:nvPr/>
        </p:nvSpPr>
        <p:spPr>
          <a:xfrm>
            <a:off x="1181558" y="431569"/>
            <a:ext cx="4867541" cy="584775"/>
          </a:xfrm>
          <a:prstGeom prst="rect">
            <a:avLst/>
          </a:prstGeom>
          <a:noFill/>
        </p:spPr>
        <p:txBody>
          <a:bodyPr wrap="square" rtlCol="0">
            <a:spAutoFit/>
          </a:bodyPr>
          <a:lstStyle/>
          <a:p>
            <a:r>
              <a:rPr lang="en-US" sz="3200" b="1">
                <a:latin typeface="Helvetica" panose="020B0604020202020204" pitchFamily="34" charset="0"/>
                <a:cs typeface="Helvetica" panose="020B0604020202020204" pitchFamily="34" charset="0"/>
              </a:rPr>
              <a:t>Best Practices</a:t>
            </a:r>
            <a:endParaRPr lang="nl-NL" sz="3200"/>
          </a:p>
        </p:txBody>
      </p:sp>
    </p:spTree>
    <p:extLst>
      <p:ext uri="{BB962C8B-B14F-4D97-AF65-F5344CB8AC3E}">
        <p14:creationId xmlns:p14="http://schemas.microsoft.com/office/powerpoint/2010/main" val="84627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81558" y="46082"/>
            <a:ext cx="4647283" cy="3877985"/>
          </a:xfrm>
          <a:prstGeom prst="rect">
            <a:avLst/>
          </a:prstGeom>
          <a:noFill/>
        </p:spPr>
        <p:txBody>
          <a:bodyPr wrap="square" rtlCol="0">
            <a:spAutoFit/>
          </a:bodyPr>
          <a:lstStyle/>
          <a:p>
            <a:br>
              <a:rPr lang="nl-NL">
                <a:solidFill>
                  <a:srgbClr val="39192C"/>
                </a:solidFill>
                <a:latin typeface="Helvetica" panose="020B0604020202020204" pitchFamily="34" charset="0"/>
                <a:cs typeface="Helvetica" panose="020B0604020202020204" pitchFamily="34" charset="0"/>
              </a:rPr>
            </a:br>
            <a:endParaRPr lang="nl-NL" sz="2400">
              <a:solidFill>
                <a:srgbClr val="39192C"/>
              </a:solidFill>
              <a:latin typeface="Helvetica" panose="020B0604020202020204" pitchFamily="34" charset="0"/>
              <a:cs typeface="Helvetica" panose="020B0604020202020204" pitchFamily="34" charset="0"/>
            </a:endParaRPr>
          </a:p>
          <a:p>
            <a:endParaRPr lang="en-US" sz="2000" b="1">
              <a:latin typeface="Helvetica" panose="020B0604020202020204" pitchFamily="34" charset="0"/>
              <a:cs typeface="Helvetica" panose="020B0604020202020204" pitchFamily="34" charset="0"/>
            </a:endParaRPr>
          </a:p>
          <a:p>
            <a:r>
              <a:rPr lang="en-US" i="1">
                <a:latin typeface="Helvetica" panose="020B0604020202020204" pitchFamily="34" charset="0"/>
                <a:cs typeface="Helvetica" panose="020B0604020202020204" pitchFamily="34" charset="0"/>
              </a:rPr>
              <a:t>REALISE “</a:t>
            </a:r>
            <a:r>
              <a:rPr lang="en-US" i="1" err="1">
                <a:latin typeface="Helvetica" panose="020B0604020202020204" pitchFamily="34" charset="0"/>
                <a:cs typeface="Helvetica" panose="020B0604020202020204" pitchFamily="34" charset="0"/>
              </a:rPr>
              <a:t>Realising</a:t>
            </a:r>
            <a:r>
              <a:rPr lang="en-US" i="1">
                <a:latin typeface="Helvetica" panose="020B0604020202020204" pitchFamily="34" charset="0"/>
                <a:cs typeface="Helvetica" panose="020B0604020202020204" pitchFamily="34" charset="0"/>
              </a:rPr>
              <a:t> the potential of the international mobility of staff in higher education”</a:t>
            </a:r>
            <a:endParaRPr lang="en-US" sz="2000" i="1">
              <a:latin typeface="Helvetica" panose="020B0604020202020204" pitchFamily="34" charset="0"/>
              <a:cs typeface="Helvetica" panose="020B0604020202020204" pitchFamily="34" charset="0"/>
            </a:endParaRPr>
          </a:p>
          <a:p>
            <a:endParaRPr lang="en-US" sz="2000">
              <a:latin typeface="Helvetica" panose="020B0604020202020204" pitchFamily="34" charset="0"/>
              <a:cs typeface="Helvetica" panose="020B0604020202020204" pitchFamily="34" charset="0"/>
            </a:endParaRPr>
          </a:p>
          <a:p>
            <a:br>
              <a:rPr lang="en-US" sz="2000">
                <a:latin typeface="Helvetica" panose="020B0604020202020204" pitchFamily="34" charset="0"/>
                <a:cs typeface="Helvetica" panose="020B0604020202020204" pitchFamily="34" charset="0"/>
              </a:rPr>
            </a:br>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5933047"/>
            <a:ext cx="2482318" cy="709053"/>
          </a:xfrm>
          <a:prstGeom prst="rect">
            <a:avLst/>
          </a:prstGeom>
        </p:spPr>
      </p:pic>
      <p:pic>
        <p:nvPicPr>
          <p:cNvPr id="4" name="Afbeelding 3">
            <a:extLst>
              <a:ext uri="{FF2B5EF4-FFF2-40B4-BE49-F238E27FC236}">
                <a16:creationId xmlns:a16="http://schemas.microsoft.com/office/drawing/2014/main" id="{725847C8-A584-4C96-9695-379A047A7F87}"/>
              </a:ext>
            </a:extLst>
          </p:cNvPr>
          <p:cNvPicPr>
            <a:picLocks noChangeAspect="1"/>
          </p:cNvPicPr>
          <p:nvPr/>
        </p:nvPicPr>
        <p:blipFill>
          <a:blip r:embed="rId5"/>
          <a:stretch>
            <a:fillRect/>
          </a:stretch>
        </p:blipFill>
        <p:spPr>
          <a:xfrm>
            <a:off x="6811429" y="215900"/>
            <a:ext cx="2124223" cy="1895564"/>
          </a:xfrm>
          <a:prstGeom prst="rect">
            <a:avLst/>
          </a:prstGeom>
          <a:ln>
            <a:noFill/>
          </a:ln>
          <a:effectLst>
            <a:softEdge rad="112500"/>
          </a:effectLst>
        </p:spPr>
      </p:pic>
      <p:sp>
        <p:nvSpPr>
          <p:cNvPr id="3" name="Tekstvak 2">
            <a:extLst>
              <a:ext uri="{FF2B5EF4-FFF2-40B4-BE49-F238E27FC236}">
                <a16:creationId xmlns:a16="http://schemas.microsoft.com/office/drawing/2014/main" id="{FE934CB6-DC08-4C75-935A-FA8174F9FDB1}"/>
              </a:ext>
            </a:extLst>
          </p:cNvPr>
          <p:cNvSpPr txBox="1"/>
          <p:nvPr/>
        </p:nvSpPr>
        <p:spPr>
          <a:xfrm>
            <a:off x="1181558" y="431569"/>
            <a:ext cx="4867541" cy="584775"/>
          </a:xfrm>
          <a:prstGeom prst="rect">
            <a:avLst/>
          </a:prstGeom>
          <a:noFill/>
        </p:spPr>
        <p:txBody>
          <a:bodyPr wrap="square" rtlCol="0">
            <a:spAutoFit/>
          </a:bodyPr>
          <a:lstStyle/>
          <a:p>
            <a:r>
              <a:rPr lang="en-US" sz="3200" b="1">
                <a:latin typeface="Helvetica" panose="020B0604020202020204" pitchFamily="34" charset="0"/>
                <a:cs typeface="Helvetica" panose="020B0604020202020204" pitchFamily="34" charset="0"/>
              </a:rPr>
              <a:t>Best Practices</a:t>
            </a:r>
            <a:endParaRPr lang="nl-NL" sz="3200"/>
          </a:p>
        </p:txBody>
      </p:sp>
      <p:sp>
        <p:nvSpPr>
          <p:cNvPr id="6" name="Tekstvak 5">
            <a:extLst>
              <a:ext uri="{FF2B5EF4-FFF2-40B4-BE49-F238E27FC236}">
                <a16:creationId xmlns:a16="http://schemas.microsoft.com/office/drawing/2014/main" id="{32016795-672C-4A64-9F2C-1A7517E4FA09}"/>
              </a:ext>
            </a:extLst>
          </p:cNvPr>
          <p:cNvSpPr txBox="1"/>
          <p:nvPr/>
        </p:nvSpPr>
        <p:spPr>
          <a:xfrm>
            <a:off x="1028700" y="2311400"/>
            <a:ext cx="7340600" cy="3785652"/>
          </a:xfrm>
          <a:prstGeom prst="rect">
            <a:avLst/>
          </a:prstGeom>
          <a:noFill/>
        </p:spPr>
        <p:txBody>
          <a:bodyPr wrap="square" rtlCol="0">
            <a:spAutoFit/>
          </a:bodyPr>
          <a:lstStyle/>
          <a:p>
            <a:r>
              <a:rPr lang="nl-NL" sz="2400" b="1">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TOOLBOX </a:t>
            </a:r>
            <a:r>
              <a:rPr lang="nl-NL" sz="2400">
                <a:latin typeface="Helvetica" panose="020B0604020202020204" pitchFamily="34" charset="0"/>
                <a:cs typeface="Helvetica" panose="020B0604020202020204" pitchFamily="34" charset="0"/>
              </a:rPr>
              <a:t>bestaat o.a. uit:</a:t>
            </a:r>
          </a:p>
          <a:p>
            <a:pPr marL="342900" indent="-342900">
              <a:buFont typeface="Arial" panose="020B0604020202020204" pitchFamily="34" charset="0"/>
              <a:buChar char="•"/>
            </a:pPr>
            <a:r>
              <a:rPr lang="nl-NL" sz="2400">
                <a:latin typeface="Helvetica" panose="020B0604020202020204" pitchFamily="34" charset="0"/>
                <a:cs typeface="Helvetica" panose="020B0604020202020204" pitchFamily="34" charset="0"/>
              </a:rPr>
              <a:t>Survey tools</a:t>
            </a:r>
          </a:p>
          <a:p>
            <a:pPr marL="342900" indent="-342900">
              <a:buFont typeface="Arial" panose="020B0604020202020204" pitchFamily="34" charset="0"/>
              <a:buChar char="•"/>
            </a:pPr>
            <a:r>
              <a:rPr lang="nl-NL" sz="2400">
                <a:latin typeface="Helvetica" panose="020B0604020202020204" pitchFamily="34" charset="0"/>
                <a:cs typeface="Helvetica" panose="020B0604020202020204" pitchFamily="34" charset="0"/>
              </a:rPr>
              <a:t>Handboek t.b.v. betere implementatie van het Erasmus+ programma voor stafmobiliteit</a:t>
            </a:r>
          </a:p>
          <a:p>
            <a:pPr marL="342900" indent="-342900">
              <a:buFont typeface="Arial" panose="020B0604020202020204" pitchFamily="34" charset="0"/>
              <a:buChar char="•"/>
            </a:pPr>
            <a:r>
              <a:rPr lang="nl-NL" sz="2400">
                <a:latin typeface="Helvetica" panose="020B0604020202020204" pitchFamily="34" charset="0"/>
                <a:cs typeface="Helvetica" panose="020B0604020202020204" pitchFamily="34" charset="0"/>
              </a:rPr>
              <a:t>Training module “</a:t>
            </a:r>
            <a:r>
              <a:rPr lang="nl-NL" sz="2400" err="1">
                <a:latin typeface="Helvetica" panose="020B0604020202020204" pitchFamily="34" charset="0"/>
                <a:cs typeface="Helvetica" panose="020B0604020202020204" pitchFamily="34" charset="0"/>
              </a:rPr>
              <a:t>how</a:t>
            </a:r>
            <a:r>
              <a:rPr lang="nl-NL" sz="2400">
                <a:latin typeface="Helvetica" panose="020B0604020202020204" pitchFamily="34" charset="0"/>
                <a:cs typeface="Helvetica" panose="020B0604020202020204" pitchFamily="34" charset="0"/>
              </a:rPr>
              <a:t> </a:t>
            </a:r>
            <a:r>
              <a:rPr lang="nl-NL" sz="2400" err="1">
                <a:latin typeface="Helvetica" panose="020B0604020202020204" pitchFamily="34" charset="0"/>
                <a:cs typeface="Helvetica" panose="020B0604020202020204" pitchFamily="34" charset="0"/>
              </a:rPr>
              <a:t>to</a:t>
            </a:r>
            <a:r>
              <a:rPr lang="nl-NL" sz="2400">
                <a:latin typeface="Helvetica" panose="020B0604020202020204" pitchFamily="34" charset="0"/>
                <a:cs typeface="Helvetica" panose="020B0604020202020204" pitchFamily="34" charset="0"/>
              </a:rPr>
              <a:t> </a:t>
            </a:r>
            <a:r>
              <a:rPr lang="nl-NL" sz="2400" err="1">
                <a:latin typeface="Helvetica" panose="020B0604020202020204" pitchFamily="34" charset="0"/>
                <a:cs typeface="Helvetica" panose="020B0604020202020204" pitchFamily="34" charset="0"/>
              </a:rPr>
              <a:t>improve</a:t>
            </a:r>
            <a:r>
              <a:rPr lang="nl-NL" sz="2400">
                <a:latin typeface="Helvetica" panose="020B0604020202020204" pitchFamily="34" charset="0"/>
                <a:cs typeface="Helvetica" panose="020B0604020202020204" pitchFamily="34" charset="0"/>
              </a:rPr>
              <a:t> </a:t>
            </a:r>
            <a:r>
              <a:rPr lang="nl-NL" sz="2400" err="1">
                <a:latin typeface="Helvetica" panose="020B0604020202020204" pitchFamily="34" charset="0"/>
                <a:cs typeface="Helvetica" panose="020B0604020202020204" pitchFamily="34" charset="0"/>
              </a:rPr>
              <a:t>staff</a:t>
            </a:r>
            <a:r>
              <a:rPr lang="nl-NL" sz="2400">
                <a:latin typeface="Helvetica" panose="020B0604020202020204" pitchFamily="34" charset="0"/>
                <a:cs typeface="Helvetica" panose="020B0604020202020204" pitchFamily="34" charset="0"/>
              </a:rPr>
              <a:t> </a:t>
            </a:r>
            <a:r>
              <a:rPr lang="nl-NL" sz="2400" err="1">
                <a:latin typeface="Helvetica" panose="020B0604020202020204" pitchFamily="34" charset="0"/>
                <a:cs typeface="Helvetica" panose="020B0604020202020204" pitchFamily="34" charset="0"/>
              </a:rPr>
              <a:t>mobility</a:t>
            </a:r>
            <a:r>
              <a:rPr lang="nl-NL" sz="2400">
                <a:latin typeface="Helvetica" panose="020B0604020202020204" pitchFamily="34" charset="0"/>
                <a:cs typeface="Helvetica" panose="020B0604020202020204" pitchFamily="34" charset="0"/>
              </a:rPr>
              <a:t> </a:t>
            </a:r>
            <a:r>
              <a:rPr lang="nl-NL" sz="2400" err="1">
                <a:latin typeface="Helvetica" panose="020B0604020202020204" pitchFamily="34" charset="0"/>
                <a:cs typeface="Helvetica" panose="020B0604020202020204" pitchFamily="34" charset="0"/>
              </a:rPr>
              <a:t>activities</a:t>
            </a:r>
            <a:r>
              <a:rPr lang="nl-NL" sz="2400">
                <a:latin typeface="Helvetica" panose="020B0604020202020204" pitchFamily="34" charset="0"/>
                <a:cs typeface="Helvetica" panose="020B0604020202020204" pitchFamily="34" charset="0"/>
              </a:rPr>
              <a:t> in European </a:t>
            </a:r>
            <a:r>
              <a:rPr lang="nl-NL" sz="2400" err="1">
                <a:latin typeface="Helvetica" panose="020B0604020202020204" pitchFamily="34" charset="0"/>
                <a:cs typeface="Helvetica" panose="020B0604020202020204" pitchFamily="34" charset="0"/>
              </a:rPr>
              <a:t>HEIs</a:t>
            </a:r>
            <a:endParaRPr lang="nl-NL" sz="240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endParaRPr lang="nl-NL" sz="2400">
              <a:latin typeface="Helvetica" panose="020B0604020202020204" pitchFamily="34" charset="0"/>
              <a:cs typeface="Helvetica" panose="020B0604020202020204" pitchFamily="34" charset="0"/>
            </a:endParaRPr>
          </a:p>
          <a:p>
            <a:r>
              <a:rPr lang="nl-NL" sz="2000">
                <a:latin typeface="Helvetica" panose="020B0604020202020204" pitchFamily="34" charset="0"/>
                <a:cs typeface="Helvetica" panose="020B0604020202020204" pitchFamily="34" charset="0"/>
                <a:hlinkClick r:id="rId6"/>
              </a:rPr>
              <a:t>www.realise-erasmusplus.fr/</a:t>
            </a:r>
            <a:r>
              <a:rPr lang="nl-NL" sz="2000">
                <a:latin typeface="Helvetica" panose="020B0604020202020204" pitchFamily="34" charset="0"/>
                <a:cs typeface="Helvetica" panose="020B0604020202020204" pitchFamily="34" charset="0"/>
              </a:rPr>
              <a:t> </a:t>
            </a:r>
          </a:p>
          <a:p>
            <a:endParaRPr lang="nl-NL" sz="2400">
              <a:latin typeface="Helvetica" panose="020B0604020202020204" pitchFamily="34" charset="0"/>
              <a:cs typeface="Helvetica" panose="020B0604020202020204" pitchFamily="34" charset="0"/>
            </a:endParaRPr>
          </a:p>
          <a:p>
            <a:r>
              <a:rPr lang="nl-NL" sz="200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Seminar 24 mei 2019 in Gent</a:t>
            </a:r>
          </a:p>
        </p:txBody>
      </p:sp>
    </p:spTree>
    <p:extLst>
      <p:ext uri="{BB962C8B-B14F-4D97-AF65-F5344CB8AC3E}">
        <p14:creationId xmlns:p14="http://schemas.microsoft.com/office/powerpoint/2010/main" val="304221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wipe(down)">
                                      <p:cBhvr>
                                        <p:cTn id="7" dur="580">
                                          <p:stCondLst>
                                            <p:cond delay="0"/>
                                          </p:stCondLst>
                                        </p:cTn>
                                        <p:tgtEl>
                                          <p:spTgt spid="6">
                                            <p:txEl>
                                              <p:pRg st="7" end="7"/>
                                            </p:txEl>
                                          </p:spTgt>
                                        </p:tgtEl>
                                      </p:cBhvr>
                                    </p:animEffect>
                                    <p:anim calcmode="lin" valueType="num">
                                      <p:cBhvr>
                                        <p:cTn id="8" dur="1822" tmFilter="0,0; 0.14,0.36; 0.43,0.73; 0.71,0.91; 1.0,1.0">
                                          <p:stCondLst>
                                            <p:cond delay="0"/>
                                          </p:stCondLst>
                                        </p:cTn>
                                        <p:tgtEl>
                                          <p:spTgt spid="6">
                                            <p:txEl>
                                              <p:pRg st="7" end="7"/>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7" end="7"/>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7" end="7"/>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7" end="7"/>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7" end="7"/>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7" end="7"/>
                                            </p:txEl>
                                          </p:spTgt>
                                        </p:tgtEl>
                                      </p:cBhvr>
                                      <p:to x="100000" y="60000"/>
                                    </p:animScale>
                                    <p:animScale>
                                      <p:cBhvr>
                                        <p:cTn id="14" dur="166" decel="50000">
                                          <p:stCondLst>
                                            <p:cond delay="676"/>
                                          </p:stCondLst>
                                        </p:cTn>
                                        <p:tgtEl>
                                          <p:spTgt spid="6">
                                            <p:txEl>
                                              <p:pRg st="7" end="7"/>
                                            </p:txEl>
                                          </p:spTgt>
                                        </p:tgtEl>
                                      </p:cBhvr>
                                      <p:to x="100000" y="100000"/>
                                    </p:animScale>
                                    <p:animScale>
                                      <p:cBhvr>
                                        <p:cTn id="15" dur="26">
                                          <p:stCondLst>
                                            <p:cond delay="1312"/>
                                          </p:stCondLst>
                                        </p:cTn>
                                        <p:tgtEl>
                                          <p:spTgt spid="6">
                                            <p:txEl>
                                              <p:pRg st="7" end="7"/>
                                            </p:txEl>
                                          </p:spTgt>
                                        </p:tgtEl>
                                      </p:cBhvr>
                                      <p:to x="100000" y="80000"/>
                                    </p:animScale>
                                    <p:animScale>
                                      <p:cBhvr>
                                        <p:cTn id="16" dur="166" decel="50000">
                                          <p:stCondLst>
                                            <p:cond delay="1338"/>
                                          </p:stCondLst>
                                        </p:cTn>
                                        <p:tgtEl>
                                          <p:spTgt spid="6">
                                            <p:txEl>
                                              <p:pRg st="7" end="7"/>
                                            </p:txEl>
                                          </p:spTgt>
                                        </p:tgtEl>
                                      </p:cBhvr>
                                      <p:to x="100000" y="100000"/>
                                    </p:animScale>
                                    <p:animScale>
                                      <p:cBhvr>
                                        <p:cTn id="17" dur="26">
                                          <p:stCondLst>
                                            <p:cond delay="1642"/>
                                          </p:stCondLst>
                                        </p:cTn>
                                        <p:tgtEl>
                                          <p:spTgt spid="6">
                                            <p:txEl>
                                              <p:pRg st="7" end="7"/>
                                            </p:txEl>
                                          </p:spTgt>
                                        </p:tgtEl>
                                      </p:cBhvr>
                                      <p:to x="100000" y="90000"/>
                                    </p:animScale>
                                    <p:animScale>
                                      <p:cBhvr>
                                        <p:cTn id="18" dur="166" decel="50000">
                                          <p:stCondLst>
                                            <p:cond delay="1668"/>
                                          </p:stCondLst>
                                        </p:cTn>
                                        <p:tgtEl>
                                          <p:spTgt spid="6">
                                            <p:txEl>
                                              <p:pRg st="7" end="7"/>
                                            </p:txEl>
                                          </p:spTgt>
                                        </p:tgtEl>
                                      </p:cBhvr>
                                      <p:to x="100000" y="100000"/>
                                    </p:animScale>
                                    <p:animScale>
                                      <p:cBhvr>
                                        <p:cTn id="19" dur="26">
                                          <p:stCondLst>
                                            <p:cond delay="1808"/>
                                          </p:stCondLst>
                                        </p:cTn>
                                        <p:tgtEl>
                                          <p:spTgt spid="6">
                                            <p:txEl>
                                              <p:pRg st="7" end="7"/>
                                            </p:txEl>
                                          </p:spTgt>
                                        </p:tgtEl>
                                      </p:cBhvr>
                                      <p:to x="100000" y="95000"/>
                                    </p:animScale>
                                    <p:animScale>
                                      <p:cBhvr>
                                        <p:cTn id="20" dur="166" decel="50000">
                                          <p:stCondLst>
                                            <p:cond delay="1834"/>
                                          </p:stCondLst>
                                        </p:cTn>
                                        <p:tgtEl>
                                          <p:spTgt spid="6">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46440" y="279744"/>
            <a:ext cx="7340377" cy="923330"/>
          </a:xfrm>
          <a:prstGeom prst="rect">
            <a:avLst/>
          </a:prstGeom>
          <a:noFill/>
        </p:spPr>
        <p:txBody>
          <a:bodyPr wrap="square" rtlCol="0">
            <a:spAutoFit/>
          </a:bodyPr>
          <a:lstStyle/>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a:p>
            <a:endParaRPr lang="nl-NL">
              <a:solidFill>
                <a:srgbClr val="39192C"/>
              </a:solidFill>
              <a:latin typeface="Helvetica" panose="020B0604020202020204" pitchFamily="34" charset="0"/>
              <a:cs typeface="Helvetica" panose="020B0604020202020204" pitchFamily="34" charset="0"/>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5933047"/>
            <a:ext cx="2482318" cy="709053"/>
          </a:xfrm>
          <a:prstGeom prst="rect">
            <a:avLst/>
          </a:prstGeom>
        </p:spPr>
      </p:pic>
      <p:pic>
        <p:nvPicPr>
          <p:cNvPr id="6" name="Afbeelding 5" descr="Afbeelding met tekst&#10;&#10;Automatisch gegenereerde beschrijving">
            <a:extLst>
              <a:ext uri="{FF2B5EF4-FFF2-40B4-BE49-F238E27FC236}">
                <a16:creationId xmlns:a16="http://schemas.microsoft.com/office/drawing/2014/main" id="{F2F260A6-FE8F-48BE-AA77-F3003AF1C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2040" y="1191014"/>
            <a:ext cx="6394245" cy="4475972"/>
          </a:xfrm>
          <a:prstGeom prst="rect">
            <a:avLst/>
          </a:prstGeom>
        </p:spPr>
      </p:pic>
      <p:sp>
        <p:nvSpPr>
          <p:cNvPr id="3" name="Tekstvak 2">
            <a:extLst>
              <a:ext uri="{FF2B5EF4-FFF2-40B4-BE49-F238E27FC236}">
                <a16:creationId xmlns:a16="http://schemas.microsoft.com/office/drawing/2014/main" id="{DD756707-8237-4059-A8C5-9B2D46875400}"/>
              </a:ext>
            </a:extLst>
          </p:cNvPr>
          <p:cNvSpPr txBox="1"/>
          <p:nvPr/>
        </p:nvSpPr>
        <p:spPr>
          <a:xfrm>
            <a:off x="1246440" y="340178"/>
            <a:ext cx="6637385" cy="584775"/>
          </a:xfrm>
          <a:prstGeom prst="rect">
            <a:avLst/>
          </a:prstGeom>
          <a:noFill/>
        </p:spPr>
        <p:txBody>
          <a:bodyPr wrap="square" rtlCol="0">
            <a:spAutoFit/>
          </a:bodyPr>
          <a:lstStyle/>
          <a:p>
            <a:r>
              <a:rPr lang="en-US" sz="3200" b="1">
                <a:latin typeface="Helvetica" panose="020B0604020202020204" pitchFamily="34" charset="0"/>
                <a:cs typeface="Helvetica" panose="020B0604020202020204" pitchFamily="34" charset="0"/>
              </a:rPr>
              <a:t>Best Practices &amp; </a:t>
            </a:r>
            <a:r>
              <a:rPr lang="en-US" sz="3200" b="1" err="1">
                <a:latin typeface="Helvetica" panose="020B0604020202020204" pitchFamily="34" charset="0"/>
                <a:cs typeface="Helvetica" panose="020B0604020202020204" pitchFamily="34" charset="0"/>
              </a:rPr>
              <a:t>Inspiratie</a:t>
            </a:r>
            <a:endParaRPr lang="nl-NL" sz="3200"/>
          </a:p>
        </p:txBody>
      </p:sp>
      <p:sp>
        <p:nvSpPr>
          <p:cNvPr id="7" name="Tekstvak 6">
            <a:extLst>
              <a:ext uri="{FF2B5EF4-FFF2-40B4-BE49-F238E27FC236}">
                <a16:creationId xmlns:a16="http://schemas.microsoft.com/office/drawing/2014/main" id="{DDD82710-CD9B-47F7-B66D-5BBDC7A52611}"/>
              </a:ext>
            </a:extLst>
          </p:cNvPr>
          <p:cNvSpPr txBox="1"/>
          <p:nvPr/>
        </p:nvSpPr>
        <p:spPr>
          <a:xfrm>
            <a:off x="5039025" y="1735569"/>
            <a:ext cx="2957260" cy="400110"/>
          </a:xfrm>
          <a:prstGeom prst="rect">
            <a:avLst/>
          </a:prstGeom>
          <a:noFill/>
        </p:spPr>
        <p:txBody>
          <a:bodyPr wrap="square" rtlCol="0">
            <a:spAutoFit/>
          </a:bodyPr>
          <a:lstStyle/>
          <a:p>
            <a:r>
              <a:rPr lang="nl-NL" sz="2000">
                <a:solidFill>
                  <a:srgbClr val="FF0000"/>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Fiona Waldram-Geilman</a:t>
            </a:r>
            <a:endParaRPr lang="nl-NL" sz="2000">
              <a:solidFill>
                <a:srgbClr val="FF0000"/>
              </a:solidFill>
              <a:effectLst>
                <a:outerShdw blurRad="38100" dist="38100" dir="2700000" algn="tl">
                  <a:srgbClr val="000000">
                    <a:alpha val="43137"/>
                  </a:srgbClr>
                </a:outerShdw>
              </a:effectLst>
            </a:endParaRPr>
          </a:p>
        </p:txBody>
      </p:sp>
      <p:sp>
        <p:nvSpPr>
          <p:cNvPr id="9" name="Tekstvak 8">
            <a:extLst>
              <a:ext uri="{FF2B5EF4-FFF2-40B4-BE49-F238E27FC236}">
                <a16:creationId xmlns:a16="http://schemas.microsoft.com/office/drawing/2014/main" id="{257D2C6B-DB42-4360-9202-43C3AA99519E}"/>
              </a:ext>
            </a:extLst>
          </p:cNvPr>
          <p:cNvSpPr txBox="1"/>
          <p:nvPr/>
        </p:nvSpPr>
        <p:spPr>
          <a:xfrm>
            <a:off x="1870393" y="1430200"/>
            <a:ext cx="2578100" cy="400110"/>
          </a:xfrm>
          <a:prstGeom prst="rect">
            <a:avLst/>
          </a:prstGeom>
          <a:noFill/>
        </p:spPr>
        <p:txBody>
          <a:bodyPr wrap="square" rtlCol="0">
            <a:spAutoFit/>
          </a:bodyPr>
          <a:lstStyle/>
          <a:p>
            <a:r>
              <a:rPr lang="nl-NL" sz="2000">
                <a:solidFill>
                  <a:srgbClr val="00B0F0"/>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Julian Emani </a:t>
            </a:r>
            <a:r>
              <a:rPr lang="nl-NL" sz="2000" err="1">
                <a:solidFill>
                  <a:srgbClr val="00B0F0"/>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Namini</a:t>
            </a:r>
            <a:endParaRPr lang="nl-NL" sz="200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709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2411" y="1531273"/>
            <a:ext cx="8452024" cy="920579"/>
          </a:xfrm>
        </p:spPr>
        <p:txBody>
          <a:bodyPr>
            <a:noAutofit/>
          </a:bodyPr>
          <a:lstStyle/>
          <a:p>
            <a:r>
              <a:rPr lang="nl-NL" sz="4050" b="1" dirty="0">
                <a:solidFill>
                  <a:schemeClr val="bg1"/>
                </a:solidFill>
              </a:rPr>
              <a:t>Hogeschool Rotterdam – staff mobiliteit </a:t>
            </a:r>
            <a:br>
              <a:rPr lang="nl-NL" sz="4050" dirty="0">
                <a:solidFill>
                  <a:schemeClr val="bg1"/>
                </a:solidFill>
              </a:rPr>
            </a:br>
            <a:br>
              <a:rPr lang="nl-NL" sz="4050" dirty="0">
                <a:solidFill>
                  <a:schemeClr val="bg1"/>
                </a:solidFill>
              </a:rPr>
            </a:br>
            <a:r>
              <a:rPr lang="nl-NL" sz="2700" b="1" dirty="0">
                <a:solidFill>
                  <a:schemeClr val="bg1"/>
                </a:solidFill>
              </a:rPr>
              <a:t>Hogeschool-breed evenement tijdens de </a:t>
            </a:r>
            <a:br>
              <a:rPr lang="nl-NL" sz="2700" b="1" dirty="0">
                <a:solidFill>
                  <a:schemeClr val="bg1"/>
                </a:solidFill>
              </a:rPr>
            </a:br>
            <a:r>
              <a:rPr lang="nl-NL" sz="2700" b="1" dirty="0">
                <a:solidFill>
                  <a:schemeClr val="bg1"/>
                </a:solidFill>
              </a:rPr>
              <a:t>Week of the international student &amp; staff</a:t>
            </a:r>
            <a:br>
              <a:rPr lang="nl-NL" sz="2700" b="1" dirty="0">
                <a:solidFill>
                  <a:schemeClr val="bg1"/>
                </a:solidFill>
              </a:rPr>
            </a:br>
            <a:br>
              <a:rPr lang="nl-NL" sz="2700" b="1" dirty="0">
                <a:solidFill>
                  <a:schemeClr val="bg1"/>
                </a:solidFill>
              </a:rPr>
            </a:br>
            <a:br>
              <a:rPr lang="nl-NL" sz="2700" b="1" dirty="0">
                <a:solidFill>
                  <a:schemeClr val="bg1"/>
                </a:solidFill>
              </a:rPr>
            </a:br>
            <a:r>
              <a:rPr lang="nl-NL" b="1" dirty="0">
                <a:solidFill>
                  <a:schemeClr val="bg1"/>
                </a:solidFill>
              </a:rPr>
              <a:t>Fiona Waldram</a:t>
            </a:r>
            <a:br>
              <a:rPr lang="nl-NL" b="1" dirty="0">
                <a:solidFill>
                  <a:schemeClr val="bg1"/>
                </a:solidFill>
              </a:rPr>
            </a:br>
            <a:r>
              <a:rPr lang="nl-NL" b="1" dirty="0">
                <a:solidFill>
                  <a:schemeClr val="bg1"/>
                </a:solidFill>
              </a:rPr>
              <a:t>Erasmus coördinator</a:t>
            </a:r>
            <a:endParaRPr lang="nl-NL" sz="4050" b="1" dirty="0">
              <a:solidFill>
                <a:schemeClr val="bg1"/>
              </a:solidFill>
            </a:endParaRPr>
          </a:p>
        </p:txBody>
      </p:sp>
      <p:sp>
        <p:nvSpPr>
          <p:cNvPr id="5" name="Rechthoek 4">
            <a:extLst>
              <a:ext uri="{FF2B5EF4-FFF2-40B4-BE49-F238E27FC236}">
                <a16:creationId xmlns:a16="http://schemas.microsoft.com/office/drawing/2014/main" id="{A98C5296-BBF9-4CB5-882E-DD37F2FB9C98}"/>
              </a:ext>
            </a:extLst>
          </p:cNvPr>
          <p:cNvSpPr/>
          <p:nvPr/>
        </p:nvSpPr>
        <p:spPr>
          <a:xfrm>
            <a:off x="6858000" y="5212113"/>
            <a:ext cx="2211947" cy="627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NL" sz="1350">
              <a:solidFill>
                <a:prstClr val="white"/>
              </a:solidFill>
              <a:latin typeface="Calibri" panose="020F0502020204030204"/>
            </a:endParaRPr>
          </a:p>
        </p:txBody>
      </p:sp>
      <p:pic>
        <p:nvPicPr>
          <p:cNvPr id="4" name="Afbeelding 3">
            <a:extLst>
              <a:ext uri="{FF2B5EF4-FFF2-40B4-BE49-F238E27FC236}">
                <a16:creationId xmlns:a16="http://schemas.microsoft.com/office/drawing/2014/main" id="{2A088AAC-4E5C-48FB-A37A-612CA15039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5031" y="5300462"/>
            <a:ext cx="1357884" cy="539496"/>
          </a:xfrm>
          <a:prstGeom prst="rect">
            <a:avLst/>
          </a:prstGeom>
        </p:spPr>
      </p:pic>
    </p:spTree>
    <p:extLst>
      <p:ext uri="{BB962C8B-B14F-4D97-AF65-F5344CB8AC3E}">
        <p14:creationId xmlns:p14="http://schemas.microsoft.com/office/powerpoint/2010/main" val="1605398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2411" y="1531273"/>
            <a:ext cx="8452024" cy="920579"/>
          </a:xfrm>
        </p:spPr>
        <p:txBody>
          <a:bodyPr>
            <a:noAutofit/>
          </a:bodyPr>
          <a:lstStyle/>
          <a:p>
            <a:r>
              <a:rPr lang="nl-NL" sz="4050" b="1" dirty="0"/>
              <a:t>Hogeschool Rotterdam – staff mobiliteit </a:t>
            </a:r>
            <a:br>
              <a:rPr lang="nl-NL" sz="4050" dirty="0"/>
            </a:br>
            <a:br>
              <a:rPr lang="nl-NL" sz="4050" dirty="0"/>
            </a:br>
            <a:r>
              <a:rPr lang="nl-NL" sz="2700" b="1" dirty="0"/>
              <a:t>Hogeschool-breed evenement tijdens de </a:t>
            </a:r>
            <a:br>
              <a:rPr lang="nl-NL" sz="2700" b="1" dirty="0"/>
            </a:br>
            <a:r>
              <a:rPr lang="nl-NL" sz="2700" b="1" dirty="0"/>
              <a:t>Week of the international student &amp; staff</a:t>
            </a:r>
            <a:endParaRPr lang="nl-NL" sz="4050" b="1" dirty="0"/>
          </a:p>
        </p:txBody>
      </p:sp>
      <p:sp>
        <p:nvSpPr>
          <p:cNvPr id="5" name="Rechthoek 4">
            <a:extLst>
              <a:ext uri="{FF2B5EF4-FFF2-40B4-BE49-F238E27FC236}">
                <a16:creationId xmlns:a16="http://schemas.microsoft.com/office/drawing/2014/main" id="{A98C5296-BBF9-4CB5-882E-DD37F2FB9C98}"/>
              </a:ext>
            </a:extLst>
          </p:cNvPr>
          <p:cNvSpPr/>
          <p:nvPr/>
        </p:nvSpPr>
        <p:spPr>
          <a:xfrm>
            <a:off x="6858000" y="5212113"/>
            <a:ext cx="2211947" cy="627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NL" sz="1350">
              <a:solidFill>
                <a:prstClr val="white"/>
              </a:solidFill>
              <a:latin typeface="Calibri" panose="020F0502020204030204"/>
            </a:endParaRPr>
          </a:p>
        </p:txBody>
      </p:sp>
      <p:pic>
        <p:nvPicPr>
          <p:cNvPr id="4" name="Afbeelding 3">
            <a:extLst>
              <a:ext uri="{FF2B5EF4-FFF2-40B4-BE49-F238E27FC236}">
                <a16:creationId xmlns:a16="http://schemas.microsoft.com/office/drawing/2014/main" id="{2A088AAC-4E5C-48FB-A37A-612CA15039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5031" y="5300462"/>
            <a:ext cx="1357884" cy="539496"/>
          </a:xfrm>
          <a:prstGeom prst="rect">
            <a:avLst/>
          </a:prstGeom>
        </p:spPr>
      </p:pic>
      <p:pic>
        <p:nvPicPr>
          <p:cNvPr id="3" name="Picture 2">
            <a:extLst>
              <a:ext uri="{FF2B5EF4-FFF2-40B4-BE49-F238E27FC236}">
                <a16:creationId xmlns:a16="http://schemas.microsoft.com/office/drawing/2014/main" id="{686FA282-ED93-474B-B4CD-8E57C53D94F9}"/>
              </a:ext>
            </a:extLst>
          </p:cNvPr>
          <p:cNvPicPr>
            <a:picLocks noChangeAspect="1"/>
          </p:cNvPicPr>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322506293"/>
      </p:ext>
    </p:extLst>
  </p:cSld>
  <p:clrMapOvr>
    <a:masterClrMapping/>
  </p:clrMapOvr>
</p:sld>
</file>

<file path=ppt/theme/theme1.xml><?xml version="1.0" encoding="utf-8"?>
<a:theme xmlns:a="http://schemas.openxmlformats.org/drawingml/2006/main" name="131204_PRI_NUF_ppt_Erasm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27a646ec-b11d-44f2-b007-16ce52b3018b">
      <Terms xmlns="http://schemas.microsoft.com/office/infopath/2007/PartnerControls"/>
    </TaxKeywordTaxHTField>
    <TaxCatchAll xmlns="27a646ec-b11d-44f2-b007-16ce52b3018b"/>
    <_dlc_DocId xmlns="27a646ec-b11d-44f2-b007-16ce52b3018b">DEPDOC-959341906-121279</_dlc_DocId>
    <_dlc_DocIdUrl xmlns="27a646ec-b11d-44f2-b007-16ce52b3018b">
      <Url>https://nuffic.sharepoint.com/sites/departments/na/_layouts/15/DocIdRedir.aspx?ID=DEPDOC-959341906-121279</Url>
      <Description>DEPDOC-959341906-121279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4ae14868-6f31-44f0-b410-52f19e37ad77" ContentTypeId="0x010100224C2C53E5E37643AFC355722DD40B50" PreviousValue="false"/>
</file>

<file path=customXml/item5.xml><?xml version="1.0" encoding="utf-8"?>
<ct:contentTypeSchema xmlns:ct="http://schemas.microsoft.com/office/2006/metadata/contentType" xmlns:ma="http://schemas.microsoft.com/office/2006/metadata/properties/metaAttributes" ct:_="" ma:_="" ma:contentTypeName="Documents" ma:contentTypeID="0x010100224C2C53E5E37643AFC355722DD40B500058A5B3EFC41B07448E52EC3BF2C99627" ma:contentTypeVersion="348" ma:contentTypeDescription="EP-Nuffic default document" ma:contentTypeScope="" ma:versionID="176937ab14bc568e94787d72f0cda1cc">
  <xsd:schema xmlns:xsd="http://www.w3.org/2001/XMLSchema" xmlns:xs="http://www.w3.org/2001/XMLSchema" xmlns:p="http://schemas.microsoft.com/office/2006/metadata/properties" xmlns:ns2="27a646ec-b11d-44f2-b007-16ce52b3018b" targetNamespace="http://schemas.microsoft.com/office/2006/metadata/properties" ma:root="true" ma:fieldsID="2952dd4e07ee8e1b794495beb82466e0" ns2:_="">
    <xsd:import namespace="27a646ec-b11d-44f2-b007-16ce52b3018b"/>
    <xsd:element name="properties">
      <xsd:complexType>
        <xsd:sequence>
          <xsd:element name="documentManagement">
            <xsd:complexType>
              <xsd:all>
                <xsd:element ref="ns2:TaxKeywordTaxHTField" minOccurs="0"/>
                <xsd:element ref="ns2:TaxCatchAll" minOccurs="0"/>
                <xsd:element ref="ns2:TaxCatchAllLabe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a646ec-b11d-44f2-b007-16ce52b3018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4ae14868-6f31-44f0-b410-52f19e37ad77"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89382f15-99f8-42e9-98c2-f084dcd23f82}" ma:internalName="TaxCatchAll" ma:showField="CatchAllData" ma:web="27a646ec-b11d-44f2-b007-16ce52b3018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89382f15-99f8-42e9-98c2-f084dcd23f82}" ma:internalName="TaxCatchAllLabel" ma:readOnly="true" ma:showField="CatchAllDataLabel" ma:web="27a646ec-b11d-44f2-b007-16ce52b3018b">
      <xsd:complexType>
        <xsd:complexContent>
          <xsd:extension base="dms:MultiChoiceLookup">
            <xsd:sequence>
              <xsd:element name="Value" type="dms:Lookup" maxOccurs="unbounded" minOccurs="0" nillable="true"/>
            </xsd:sequence>
          </xsd:extension>
        </xsd:complexContent>
      </xsd:complex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4D462F-BA34-461D-BA9B-596A22E6E912}">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27a646ec-b11d-44f2-b007-16ce52b3018b"/>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79B2611E-FAE1-4323-8C5C-C47B36BE68B4}">
  <ds:schemaRefs>
    <ds:schemaRef ds:uri="http://schemas.microsoft.com/sharepoint/v3/contenttype/forms"/>
  </ds:schemaRefs>
</ds:datastoreItem>
</file>

<file path=customXml/itemProps3.xml><?xml version="1.0" encoding="utf-8"?>
<ds:datastoreItem xmlns:ds="http://schemas.openxmlformats.org/officeDocument/2006/customXml" ds:itemID="{5887C36B-0FF7-4CDA-8BA2-F8C8C7173F40}">
  <ds:schemaRefs>
    <ds:schemaRef ds:uri="http://schemas.microsoft.com/sharepoint/events"/>
  </ds:schemaRefs>
</ds:datastoreItem>
</file>

<file path=customXml/itemProps4.xml><?xml version="1.0" encoding="utf-8"?>
<ds:datastoreItem xmlns:ds="http://schemas.openxmlformats.org/officeDocument/2006/customXml" ds:itemID="{AD9CEEC1-3453-42C9-B43F-87DD0A77093B}">
  <ds:schemaRefs>
    <ds:schemaRef ds:uri="Microsoft.SharePoint.Taxonomy.ContentTypeSync"/>
  </ds:schemaRefs>
</ds:datastoreItem>
</file>

<file path=customXml/itemProps5.xml><?xml version="1.0" encoding="utf-8"?>
<ds:datastoreItem xmlns:ds="http://schemas.openxmlformats.org/officeDocument/2006/customXml" ds:itemID="{9F5FBC3F-52F2-42BB-B79D-56C58715AD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a646ec-b11d-44f2-b007-16ce52b301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647</Words>
  <Application>Microsoft Office PowerPoint</Application>
  <PresentationFormat>Diavoorstelling (4:3)</PresentationFormat>
  <Paragraphs>145</Paragraphs>
  <Slides>12</Slides>
  <Notes>9</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12</vt:i4>
      </vt:variant>
    </vt:vector>
  </HeadingPairs>
  <TitlesOfParts>
    <vt:vector size="19" baseType="lpstr">
      <vt:lpstr>Arial</vt:lpstr>
      <vt:lpstr>Calibri</vt:lpstr>
      <vt:lpstr>Calibri Light</vt:lpstr>
      <vt:lpstr>Helvetica</vt:lpstr>
      <vt:lpstr>Wingdings</vt:lpstr>
      <vt:lpstr>131204_PRI_NUF_ppt_Erasmus+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Hogeschool Rotterdam – staff mobiliteit   Hogeschool-breed evenement tijdens de  Week of the international student &amp; staff   Fiona Waldram Erasmus coördinator</vt:lpstr>
      <vt:lpstr>Hogeschool Rotterdam – staff mobiliteit   Hogeschool-breed evenement tijdens de  Week of the international student &amp; staff</vt:lpstr>
      <vt:lpstr>Deel 1 - inspiratie door ervaringsdeskundige  Deel 2 - aan de slag:   wat weet je?  ervaar je knelpunten? wat zijn de opbrengsten? </vt:lpstr>
      <vt:lpstr>PowerPoint-presentatie</vt:lpstr>
      <vt:lpstr>PowerPoint-presentatie</vt:lpstr>
    </vt:vector>
  </TitlesOfParts>
  <Company>Stichting Nuffic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jvdree</dc:creator>
  <cp:lastModifiedBy>Marijn van Grunsven</cp:lastModifiedBy>
  <cp:revision>1</cp:revision>
  <cp:lastPrinted>2016-06-01T08:27:02Z</cp:lastPrinted>
  <dcterms:created xsi:type="dcterms:W3CDTF">2013-12-05T09:53:28Z</dcterms:created>
  <dcterms:modified xsi:type="dcterms:W3CDTF">2019-04-11T11:08:17Z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0x010100224C2C53E5E37643AFC355722DD40B500058A5B3EFC41B07448E52EC3BF2C99627</vt:lpwstr>
  </property>
  <property fmtid="{D5CDD505-2E9C-101B-9397-08002B2CF9AE}" pid="3" name="TaxKeyword">
    <vt:lpwstr/>
  </property>
  <property fmtid="{D5CDD505-2E9C-101B-9397-08002B2CF9AE}" pid="4" name="AuthorIds_UIVersion_9">
    <vt:lpwstr>158</vt:lpwstr>
  </property>
  <property fmtid="{D5CDD505-2E9C-101B-9397-08002B2CF9AE}" pid="5" name="_dlc_DocIdItemGuid">
    <vt:lpwstr>d8f9c0ab-8eb3-4d3e-bf40-563c5dbe9749</vt:lpwstr>
  </property>
</Properties>
</file>