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embeddedFontLs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63630d416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63630d416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563630d416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63630d416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63630d416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563630d416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7c945df6c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7c945df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57c945df6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c945df6c_0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c945df6c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57c945df6c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7c945df6c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7c945df6c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57c945df6c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7c945df6c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7c945df6c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57c945df6c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7c945df6c_0_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7c945df6c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57c945df6c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63630d416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63630d41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563630d416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945df6c_1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945df6c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57c945df6c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7c945df6c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7c945df6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57c945df6c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7c945df6c_0_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7c945df6c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57c945df6c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7c945df6c_1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7c945df6c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57c945df6c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63630d416_0_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63630d416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563630d416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63630d416_0_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63630d416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563630d416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7c945df6c_0_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7c945df6c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57c945df6c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7c945df6c_0_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7c945df6c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57c945df6c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7c945df6c_1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7c945df6c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57c945df6c_1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7c945df6c_0_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7c945df6c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57c945df6c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63630d416_0_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63630d416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563630d416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63630d416_0_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63630d416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563630d416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63630d416_0_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63630d416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563630d416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7c945df6c_0_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7c945df6c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57c945df6c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b11b60403_5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b11b60403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4b11b60403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3630d416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63630d416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563630d416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63630d416_0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63630d416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563630d416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>
  <p:cSld name="Titeldia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643080" y="1242877"/>
            <a:ext cx="78912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7200"/>
              <a:buFont typeface="Arial"/>
              <a:buNone/>
              <a:defRPr sz="7200" cap="non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9" y="6776198"/>
            <a:ext cx="9286043" cy="28399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643080" y="4801656"/>
            <a:ext cx="78912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800"/>
              <a:buNone/>
              <a:defRPr i="1" sz="32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3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7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Points">
  <p:cSld name="Bullet Poin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cap="none">
                <a:solidFill>
                  <a:srgbClr val="00AEE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956391"/>
            <a:ext cx="7886700" cy="4571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Lato"/>
              <a:buChar char="•"/>
              <a:defRPr b="1" sz="32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sz="24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sz="18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sz="14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sz="11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Content">
  <p:cSld name="Text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1242877"/>
            <a:ext cx="7886700" cy="486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cap="non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>
  <p:cSld name="Alleen tite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cap="none">
                <a:solidFill>
                  <a:srgbClr val="00AEE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Full" showMasterSp="0">
  <p:cSld name="Picture Full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AEE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 sz="2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3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7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Right" showMasterSp="0">
  <p:cSld name="Picture Righ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3999" cy="706019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/>
          <p:nvPr>
            <p:ph idx="2" type="pic"/>
          </p:nvPr>
        </p:nvSpPr>
        <p:spPr>
          <a:xfrm>
            <a:off x="4572000" y="0"/>
            <a:ext cx="4572000" cy="690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360000" y="381264"/>
            <a:ext cx="3990058" cy="1188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cap="none">
                <a:solidFill>
                  <a:srgbClr val="00AEE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60000" y="1569855"/>
            <a:ext cx="3990058" cy="4571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Lato"/>
              <a:buChar char="•"/>
              <a:defRPr b="1" sz="32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sz="24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sz="18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sz="14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sz="11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899" y="6776198"/>
            <a:ext cx="9286043" cy="28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Left" showMasterSp="0">
  <p:cSld name="Picture Lef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3999" cy="706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 rotWithShape="1">
          <a:blip r:embed="rId3">
            <a:alphaModFix amt="5000"/>
          </a:blip>
          <a:srcRect b="0" l="0" r="0" t="0"/>
          <a:stretch/>
        </p:blipFill>
        <p:spPr>
          <a:xfrm>
            <a:off x="0" y="-1"/>
            <a:ext cx="9144000" cy="690053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/>
          <p:nvPr>
            <p:ph idx="2" type="pic"/>
          </p:nvPr>
        </p:nvSpPr>
        <p:spPr>
          <a:xfrm>
            <a:off x="0" y="0"/>
            <a:ext cx="4572000" cy="690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4811697" y="381264"/>
            <a:ext cx="3972302" cy="1188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cap="none">
                <a:solidFill>
                  <a:srgbClr val="00AEE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811697" y="1569855"/>
            <a:ext cx="3972302" cy="4571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Lato"/>
              <a:buChar char="•"/>
              <a:defRPr b="1" sz="32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sz="24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sz="18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sz="14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sz="11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9899" y="6776198"/>
            <a:ext cx="9286043" cy="28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" showMasterSp="0">
  <p:cSld name="Conta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3999" cy="706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899" y="6776198"/>
            <a:ext cx="9286043" cy="28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7540" y="1242876"/>
            <a:ext cx="3863938" cy="167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899" y="6776198"/>
            <a:ext cx="9286043" cy="28399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588680" y="5698071"/>
            <a:ext cx="392892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000"/>
              <a:buFont typeface="Lato"/>
              <a:buChar char="•"/>
              <a:defRPr b="1" i="0" sz="24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sz="2400" cap="none">
                <a:solidFill>
                  <a:srgbClr val="00AEEF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sz="1800" cap="none">
                <a:solidFill>
                  <a:srgbClr val="00AEE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sz="1400" cap="none">
                <a:solidFill>
                  <a:srgbClr val="00AEE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sz="1100" cap="none">
                <a:solidFill>
                  <a:srgbClr val="00AEE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643080" y="5698071"/>
            <a:ext cx="392892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000"/>
              <a:buFont typeface="Lato"/>
              <a:buChar char="•"/>
              <a:defRPr b="1" i="0" sz="2400" cap="non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sz="2400" cap="none">
                <a:solidFill>
                  <a:srgbClr val="00AEEF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sz="1800" cap="none">
                <a:solidFill>
                  <a:srgbClr val="00AEE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sz="1400" cap="none">
                <a:solidFill>
                  <a:srgbClr val="00AEEF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sz="1100" cap="none">
                <a:solidFill>
                  <a:srgbClr val="00AEE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643080" y="1242877"/>
            <a:ext cx="7891200" cy="3234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00"/>
              <a:buFont typeface="Arial"/>
              <a:buNone/>
              <a:defRPr sz="3600" cap="non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643080" y="4477702"/>
            <a:ext cx="7891200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800"/>
              <a:buFont typeface="Arial"/>
              <a:buNone/>
              <a:defRPr i="1" sz="32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3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7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showMasterSp="0">
  <p:cSld name="Leeg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3999" cy="706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899" y="6776198"/>
            <a:ext cx="9286043" cy="28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 amt="8000"/>
          </a:blip>
          <a:srcRect b="0" l="0" r="0" t="0"/>
          <a:stretch/>
        </p:blipFill>
        <p:spPr>
          <a:xfrm>
            <a:off x="0" y="0"/>
            <a:ext cx="9143999" cy="706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9" y="6776198"/>
            <a:ext cx="9286043" cy="28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000" y="0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00" y="180000"/>
            <a:ext cx="165600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3706427" y="6406865"/>
            <a:ext cx="173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www.esn.org</a:t>
            </a:r>
            <a:endParaRPr b="0" i="0" sz="1800" u="none" cap="none" strike="noStrike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hqltd6rJCfo" TargetMode="External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WHJ742GAUZI" TargetMode="External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626400" y="977276"/>
            <a:ext cx="7891200" cy="21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7200"/>
              <a:buFont typeface="Arial"/>
              <a:buNone/>
            </a:pPr>
            <a:r>
              <a:rPr lang="nl-NL"/>
              <a:t>Erasmus Student Network</a:t>
            </a:r>
            <a:endParaRPr/>
          </a:p>
        </p:txBody>
      </p:sp>
      <p:sp>
        <p:nvSpPr>
          <p:cNvPr id="61" name="Google Shape;61;p11"/>
          <p:cNvSpPr txBox="1"/>
          <p:nvPr>
            <p:ph idx="1" type="subTitle"/>
          </p:nvPr>
        </p:nvSpPr>
        <p:spPr>
          <a:xfrm>
            <a:off x="643080" y="4730031"/>
            <a:ext cx="7891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800"/>
              <a:buNone/>
            </a:pPr>
            <a:r>
              <a:t/>
            </a:r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48502"/>
            <a:ext cx="9143999" cy="3163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50" y="-12"/>
            <a:ext cx="9144000" cy="61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is the official (short version of the) aftermovie for the ESN Groningen Introduction Week of September 2018!" id="142" name="Google Shape;142;p21" title="ESN Groningen Introduction Week Aftermovie (September 2018) (Short version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125" y="966925"/>
            <a:ext cx="7144500" cy="53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49150" r="0" t="32263"/>
          <a:stretch/>
        </p:blipFill>
        <p:spPr>
          <a:xfrm>
            <a:off x="4494400" y="1956475"/>
            <a:ext cx="4649601" cy="9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38" y="1146163"/>
            <a:ext cx="3990975" cy="53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50782" t="39061"/>
          <a:stretch/>
        </p:blipFill>
        <p:spPr>
          <a:xfrm>
            <a:off x="4569000" y="4082575"/>
            <a:ext cx="4500376" cy="8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00" y="1647350"/>
            <a:ext cx="7676200" cy="43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8662"/>
            <a:ext cx="9144001" cy="44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8668"/>
            <a:ext cx="9144000" cy="446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3" y="1109663"/>
            <a:ext cx="882967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The causes of ESN</a:t>
            </a:r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1979900"/>
            <a:ext cx="61912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628650" y="1235193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Social Inclusion</a:t>
            </a:r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65877" r="0" t="49839"/>
          <a:stretch/>
        </p:blipFill>
        <p:spPr>
          <a:xfrm>
            <a:off x="2504125" y="2020737"/>
            <a:ext cx="4135750" cy="44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Erasmus in Schools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29" y="1956399"/>
            <a:ext cx="8137535" cy="45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643080" y="1242877"/>
            <a:ext cx="7891200" cy="3240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 txBox="1"/>
          <p:nvPr>
            <p:ph idx="1" type="subTitle"/>
          </p:nvPr>
        </p:nvSpPr>
        <p:spPr>
          <a:xfrm>
            <a:off x="643080" y="4801656"/>
            <a:ext cx="78912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 b="7797" l="5555" r="5555" t="9077"/>
          <a:stretch/>
        </p:blipFill>
        <p:spPr>
          <a:xfrm>
            <a:off x="0" y="1265273"/>
            <a:ext cx="9144000" cy="57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Social Inclusion Days</a:t>
            </a:r>
            <a:endParaRPr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nl-NL"/>
              <a:t>2x per jaar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nl-NL"/>
              <a:t>19 nov - 3 dec 2018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nl-NL"/>
              <a:t>29 apr - 12 mei - 2019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Focus: ‘The learning experience of the student during their volunteering activity and internationalisation at home for local students.’ 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1" y="1309108"/>
            <a:ext cx="8961121" cy="512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SocialErasmus Charter</a:t>
            </a:r>
            <a:endParaRPr/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00" y="498950"/>
            <a:ext cx="8726800" cy="655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idx="2" type="body"/>
          </p:nvPr>
        </p:nvSpPr>
        <p:spPr>
          <a:xfrm>
            <a:off x="2624280" y="5519021"/>
            <a:ext cx="3928800" cy="50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info@esn-nl.org</a:t>
            </a:r>
            <a:endParaRPr/>
          </a:p>
        </p:txBody>
      </p:sp>
      <p:sp>
        <p:nvSpPr>
          <p:cNvPr id="262" name="Google Shape;262;p36"/>
          <p:cNvSpPr txBox="1"/>
          <p:nvPr>
            <p:ph type="title"/>
          </p:nvPr>
        </p:nvSpPr>
        <p:spPr>
          <a:xfrm>
            <a:off x="643080" y="1242877"/>
            <a:ext cx="7891200" cy="3234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6"/>
          <p:cNvSpPr txBox="1"/>
          <p:nvPr>
            <p:ph idx="3" type="subTitle"/>
          </p:nvPr>
        </p:nvSpPr>
        <p:spPr>
          <a:xfrm>
            <a:off x="643080" y="4477702"/>
            <a:ext cx="7891200" cy="56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4194"/>
            <a:ext cx="9144000" cy="541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5357"/>
            <a:ext cx="9144001" cy="5522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2929"/>
            <a:ext cx="9144000" cy="5612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3" y="690563"/>
            <a:ext cx="8372475" cy="54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465550" y="1235275"/>
            <a:ext cx="8129400" cy="4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descr="When you first arrive in a new country, things can be a little confusing. 🤔&#10;&#10;...unless you come across ESN! 💫 We are #StudentsHelpingStudents, volunteering to make your Erasmus unforgettable! 💪🏼&#10;&#10;#THISisESN" id="110" name="Google Shape;110;p17" title="First day of Erasmus | With and Without ES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00" y="1047475"/>
            <a:ext cx="8129400" cy="609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0" cy="6092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628650" y="1235268"/>
            <a:ext cx="7886700" cy="7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75" y="376225"/>
            <a:ext cx="9144000" cy="61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ull colours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