
<file path=[Content_Types].xml><?xml version="1.0" encoding="utf-8"?>
<Types xmlns="http://schemas.openxmlformats.org/package/2006/content-types">
  <Default Extension="jp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footer3.xml" ContentType="application/vnd.openxmlformats-officedocument.wordprocessingml.footer+xml"/>
  <Override PartName="/word/header3.xml" ContentType="application/vnd.openxmlformats-officedocument.wordprocessingml.header+xml"/>
  <Override PartName="/word/footer4.xml" ContentType="application/vnd.openxmlformats-officedocument.wordprocessingml.footer+xml"/>
  <Override PartName="/word/header4.xml" ContentType="application/vnd.openxmlformats-officedocument.wordprocessingml.header+xml"/>
  <Override PartName="/word/footer5.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word/intelligence2.xml" ContentType="application/vnd.ms-office.intelligence2+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173AA7BA" w14:textId="77777777" w:rsidR="00642138" w:rsidRDefault="00642138" w:rsidP="00050236">
      <w:pPr>
        <w:jc w:val="center"/>
        <w:rPr>
          <w:rFonts w:ascii="Verdana" w:hAnsi="Verdana"/>
          <w:b/>
          <w:bCs/>
          <w:sz w:val="18"/>
          <w:szCs w:val="18"/>
          <w:lang w:val="en-GB"/>
        </w:rPr>
      </w:pPr>
    </w:p>
    <w:p w14:paraId="24F88160" w14:textId="77777777" w:rsidR="00642138" w:rsidRDefault="00642138" w:rsidP="00050236">
      <w:pPr>
        <w:jc w:val="center"/>
        <w:rPr>
          <w:rFonts w:ascii="Verdana" w:hAnsi="Verdana"/>
          <w:b/>
          <w:bCs/>
          <w:sz w:val="18"/>
          <w:szCs w:val="18"/>
          <w:lang w:val="en-GB"/>
        </w:rPr>
      </w:pPr>
    </w:p>
    <w:p w14:paraId="33076359" w14:textId="40415221" w:rsidR="0040237B" w:rsidRPr="00642138" w:rsidRDefault="00F67C41" w:rsidP="00050236">
      <w:pPr>
        <w:jc w:val="center"/>
        <w:rPr>
          <w:rFonts w:ascii="Verdana" w:hAnsi="Verdana"/>
          <w:b/>
          <w:bCs/>
          <w:sz w:val="18"/>
          <w:szCs w:val="18"/>
          <w:lang w:val="en-GB"/>
        </w:rPr>
      </w:pPr>
      <w:r w:rsidRPr="00642138">
        <w:rPr>
          <w:rFonts w:ascii="Verdana" w:hAnsi="Verdana"/>
          <w:b/>
          <w:bCs/>
          <w:sz w:val="18"/>
          <w:szCs w:val="18"/>
          <w:lang w:val="en-GB"/>
        </w:rPr>
        <w:t xml:space="preserve">ANNEX </w:t>
      </w:r>
      <w:r w:rsidR="009F4127" w:rsidRPr="00642138">
        <w:rPr>
          <w:rFonts w:ascii="Verdana" w:hAnsi="Verdana"/>
          <w:b/>
          <w:bCs/>
          <w:sz w:val="18"/>
          <w:szCs w:val="18"/>
          <w:lang w:val="en-GB"/>
        </w:rPr>
        <w:t>6</w:t>
      </w:r>
      <w:r w:rsidRPr="00642138">
        <w:rPr>
          <w:rFonts w:ascii="Verdana" w:hAnsi="Verdana"/>
          <w:b/>
          <w:bCs/>
          <w:sz w:val="18"/>
          <w:szCs w:val="18"/>
          <w:lang w:val="en-GB"/>
        </w:rPr>
        <w:t>: TEMPLATE FOR AGREEMENT BETWEEN BENEFICIARIES AND PARTICIPANTS</w:t>
      </w:r>
    </w:p>
    <w:p w14:paraId="60346887" w14:textId="374DDC34" w:rsidR="00F67C41" w:rsidRPr="00642138" w:rsidRDefault="00F67C41" w:rsidP="00050236">
      <w:pPr>
        <w:jc w:val="center"/>
        <w:rPr>
          <w:rFonts w:ascii="Verdana" w:hAnsi="Verdana"/>
          <w:b/>
          <w:bCs/>
          <w:sz w:val="18"/>
          <w:szCs w:val="18"/>
          <w:lang w:val="en-GB"/>
        </w:rPr>
      </w:pPr>
    </w:p>
    <w:p w14:paraId="10E14C96" w14:textId="01F6814D" w:rsidR="00F67C41" w:rsidRPr="00642138" w:rsidRDefault="3D7D37C6" w:rsidP="009F4127">
      <w:pPr>
        <w:spacing w:after="120"/>
        <w:jc w:val="center"/>
        <w:rPr>
          <w:rFonts w:ascii="Verdana" w:hAnsi="Verdana"/>
          <w:b/>
          <w:bCs/>
          <w:sz w:val="18"/>
          <w:szCs w:val="18"/>
          <w:lang w:val="en-GB"/>
        </w:rPr>
      </w:pPr>
      <w:r w:rsidRPr="00642138">
        <w:rPr>
          <w:rFonts w:ascii="Verdana" w:hAnsi="Verdana"/>
          <w:b/>
          <w:bCs/>
          <w:sz w:val="18"/>
          <w:szCs w:val="18"/>
          <w:lang w:val="en-GB"/>
        </w:rPr>
        <w:t xml:space="preserve">AGREEMENT </w:t>
      </w:r>
      <w:r w:rsidR="2A7FC2DE" w:rsidRPr="00642138">
        <w:rPr>
          <w:rFonts w:ascii="Verdana" w:hAnsi="Verdana"/>
          <w:b/>
          <w:bCs/>
          <w:sz w:val="18"/>
          <w:szCs w:val="18"/>
          <w:lang w:val="en-GB"/>
        </w:rPr>
        <w:t>ON</w:t>
      </w:r>
      <w:r w:rsidRPr="00642138">
        <w:rPr>
          <w:rFonts w:ascii="Verdana" w:hAnsi="Verdana"/>
          <w:b/>
          <w:bCs/>
          <w:sz w:val="18"/>
          <w:szCs w:val="18"/>
          <w:lang w:val="en-GB"/>
        </w:rPr>
        <w:t xml:space="preserve"> ERASMUS+</w:t>
      </w:r>
      <w:r w:rsidR="37DD9E66" w:rsidRPr="00642138">
        <w:rPr>
          <w:rFonts w:ascii="Verdana" w:hAnsi="Verdana"/>
          <w:b/>
          <w:bCs/>
          <w:sz w:val="18"/>
          <w:szCs w:val="18"/>
          <w:lang w:val="en-GB"/>
        </w:rPr>
        <w:t xml:space="preserve"> SUPPORT</w:t>
      </w:r>
      <w:r w:rsidR="709706F9" w:rsidRPr="00642138">
        <w:rPr>
          <w:rFonts w:ascii="Verdana" w:hAnsi="Verdana"/>
          <w:b/>
          <w:bCs/>
          <w:sz w:val="18"/>
          <w:szCs w:val="18"/>
          <w:lang w:val="en-GB"/>
        </w:rPr>
        <w:t xml:space="preserve"> - MOBILITY OF INDIVIDUALS</w:t>
      </w:r>
    </w:p>
    <w:p w14:paraId="0C5F88A6" w14:textId="077BA8FD" w:rsidR="00E06DD5" w:rsidRPr="00E06DD5" w:rsidRDefault="0064265F" w:rsidP="00E06DD5">
      <w:pPr>
        <w:spacing w:line="280" w:lineRule="atLeast"/>
        <w:jc w:val="center"/>
        <w:rPr>
          <w:rFonts w:ascii="Verdana" w:hAnsi="Verdana"/>
          <w:b/>
          <w:bCs/>
          <w:sz w:val="18"/>
          <w:szCs w:val="18"/>
          <w:highlight w:val="cyan"/>
          <w:lang w:val="nl-NL"/>
        </w:rPr>
      </w:pPr>
      <w:r w:rsidRPr="00642138">
        <w:rPr>
          <w:rFonts w:ascii="Verdana" w:hAnsi="Verdana"/>
          <w:sz w:val="18"/>
          <w:szCs w:val="18"/>
          <w:lang w:val="nl-BE"/>
        </w:rPr>
        <w:t xml:space="preserve">Project code: </w:t>
      </w:r>
      <w:r w:rsidR="00E06DD5" w:rsidRPr="00E06DD5">
        <w:rPr>
          <w:rFonts w:ascii="Verdana" w:hAnsi="Verdana"/>
          <w:sz w:val="18"/>
          <w:szCs w:val="18"/>
          <w:highlight w:val="lightGray"/>
          <w:lang w:val="nl-NL"/>
        </w:rPr>
        <w:t>[202</w:t>
      </w:r>
      <w:r w:rsidR="00E06DD5">
        <w:rPr>
          <w:rFonts w:ascii="Verdana" w:hAnsi="Verdana"/>
          <w:sz w:val="18"/>
          <w:szCs w:val="18"/>
          <w:highlight w:val="lightGray"/>
          <w:lang w:val="nl-NL"/>
        </w:rPr>
        <w:t>6</w:t>
      </w:r>
      <w:r w:rsidR="00E06DD5" w:rsidRPr="00E06DD5">
        <w:rPr>
          <w:rFonts w:ascii="Verdana" w:hAnsi="Verdana"/>
          <w:sz w:val="18"/>
          <w:szCs w:val="18"/>
          <w:highlight w:val="lightGray"/>
          <w:lang w:val="nl-NL"/>
        </w:rPr>
        <w:t>-1-NL01-KA121/122-VET-000000000]</w:t>
      </w:r>
    </w:p>
    <w:p w14:paraId="17C4C4B7" w14:textId="4809FF14" w:rsidR="0064265F" w:rsidRPr="00E06DD5" w:rsidRDefault="0064265F" w:rsidP="009F4127">
      <w:pPr>
        <w:spacing w:after="360"/>
        <w:jc w:val="center"/>
        <w:rPr>
          <w:rFonts w:ascii="Verdana" w:hAnsi="Verdana"/>
          <w:b/>
          <w:bCs/>
          <w:sz w:val="18"/>
          <w:szCs w:val="18"/>
          <w:highlight w:val="cyan"/>
          <w:lang w:val="nl-NL"/>
        </w:rPr>
      </w:pPr>
    </w:p>
    <w:p w14:paraId="4D694BE6" w14:textId="343A5B57" w:rsidR="0040237B" w:rsidRPr="00642138" w:rsidRDefault="00F16BF1" w:rsidP="00473043">
      <w:pPr>
        <w:spacing w:after="200"/>
        <w:jc w:val="both"/>
        <w:rPr>
          <w:rFonts w:ascii="Verdana" w:hAnsi="Verdana"/>
          <w:sz w:val="18"/>
          <w:szCs w:val="18"/>
          <w:highlight w:val="yellow"/>
          <w:lang w:val="en-GB"/>
        </w:rPr>
      </w:pPr>
      <w:r w:rsidRPr="00642138">
        <w:rPr>
          <w:rFonts w:ascii="Verdana" w:hAnsi="Verdana"/>
          <w:sz w:val="18"/>
          <w:szCs w:val="18"/>
          <w:highlight w:val="yellow"/>
          <w:lang w:val="en-GB"/>
        </w:rPr>
        <w:t>[</w:t>
      </w:r>
      <w:r w:rsidR="00CA1CBB" w:rsidRPr="00642138">
        <w:rPr>
          <w:rFonts w:ascii="Verdana" w:hAnsi="Verdana"/>
          <w:sz w:val="18"/>
          <w:szCs w:val="18"/>
          <w:highlight w:val="yellow"/>
          <w:lang w:val="en-GB"/>
        </w:rPr>
        <w:t xml:space="preserve">This template is applicable to individual learners and staff mobility activities in the fields of school education, adult education and vocational education and training. </w:t>
      </w:r>
      <w:r w:rsidR="00232FA3" w:rsidRPr="00642138">
        <w:rPr>
          <w:rFonts w:ascii="Verdana" w:hAnsi="Verdana"/>
          <w:sz w:val="18"/>
          <w:szCs w:val="18"/>
          <w:highlight w:val="yellow"/>
          <w:lang w:val="en-GB"/>
        </w:rPr>
        <w:t>The text in yellow is</w:t>
      </w:r>
      <w:r w:rsidR="002D6227" w:rsidRPr="00642138">
        <w:rPr>
          <w:rFonts w:ascii="Verdana" w:hAnsi="Verdana"/>
          <w:sz w:val="18"/>
          <w:szCs w:val="18"/>
          <w:highlight w:val="yellow"/>
          <w:lang w:val="en-GB"/>
        </w:rPr>
        <w:t xml:space="preserve"> </w:t>
      </w:r>
      <w:r w:rsidR="007021B2" w:rsidRPr="00642138">
        <w:rPr>
          <w:rFonts w:ascii="Verdana" w:hAnsi="Verdana"/>
          <w:sz w:val="18"/>
          <w:szCs w:val="18"/>
          <w:highlight w:val="yellow"/>
          <w:lang w:val="en-GB"/>
        </w:rPr>
        <w:t>guidance for using this</w:t>
      </w:r>
      <w:r w:rsidR="002D6227" w:rsidRPr="00642138">
        <w:rPr>
          <w:rFonts w:ascii="Verdana" w:hAnsi="Verdana"/>
          <w:sz w:val="18"/>
          <w:szCs w:val="18"/>
          <w:highlight w:val="yellow"/>
          <w:lang w:val="en-GB"/>
        </w:rPr>
        <w:t xml:space="preserve"> agreement template. Please remove th</w:t>
      </w:r>
      <w:r w:rsidR="007021B2" w:rsidRPr="00642138">
        <w:rPr>
          <w:rFonts w:ascii="Verdana" w:hAnsi="Verdana"/>
          <w:sz w:val="18"/>
          <w:szCs w:val="18"/>
          <w:highlight w:val="yellow"/>
          <w:lang w:val="en-GB"/>
        </w:rPr>
        <w:t>is</w:t>
      </w:r>
      <w:r w:rsidR="002D6227" w:rsidRPr="00642138">
        <w:rPr>
          <w:rFonts w:ascii="Verdana" w:hAnsi="Verdana"/>
          <w:sz w:val="18"/>
          <w:szCs w:val="18"/>
          <w:highlight w:val="yellow"/>
          <w:lang w:val="en-GB"/>
        </w:rPr>
        <w:t xml:space="preserve"> text once the document is completed. </w:t>
      </w:r>
      <w:r w:rsidR="007021B2" w:rsidRPr="00642138">
        <w:rPr>
          <w:rFonts w:ascii="Verdana" w:hAnsi="Verdana"/>
          <w:sz w:val="18"/>
          <w:szCs w:val="18"/>
          <w:highlight w:val="yellow"/>
          <w:lang w:val="en-GB"/>
        </w:rPr>
        <w:t xml:space="preserve">The </w:t>
      </w:r>
      <w:r w:rsidR="0040237B" w:rsidRPr="00642138">
        <w:rPr>
          <w:rFonts w:ascii="Verdana" w:hAnsi="Verdana"/>
          <w:sz w:val="18"/>
          <w:szCs w:val="18"/>
          <w:highlight w:val="yellow"/>
          <w:lang w:val="en-GB"/>
        </w:rPr>
        <w:t>field</w:t>
      </w:r>
      <w:r w:rsidR="007021B2" w:rsidRPr="00642138">
        <w:rPr>
          <w:rFonts w:ascii="Verdana" w:hAnsi="Verdana"/>
          <w:sz w:val="18"/>
          <w:szCs w:val="18"/>
          <w:highlight w:val="yellow"/>
          <w:lang w:val="en-GB"/>
        </w:rPr>
        <w:t xml:space="preserve"> in </w:t>
      </w:r>
      <w:r w:rsidR="0040237B" w:rsidRPr="00642138">
        <w:rPr>
          <w:rFonts w:ascii="Verdana" w:hAnsi="Verdana"/>
          <w:sz w:val="18"/>
          <w:szCs w:val="18"/>
          <w:highlight w:val="yellow"/>
          <w:lang w:val="en-GB"/>
        </w:rPr>
        <w:t>grey</w:t>
      </w:r>
      <w:r w:rsidR="007021B2" w:rsidRPr="00642138">
        <w:rPr>
          <w:rFonts w:ascii="Verdana" w:hAnsi="Verdana"/>
          <w:sz w:val="18"/>
          <w:szCs w:val="18"/>
          <w:highlight w:val="yellow"/>
          <w:lang w:val="en-GB"/>
        </w:rPr>
        <w:t xml:space="preserve"> should be replaced by the relevant information for each case. </w:t>
      </w:r>
      <w:r w:rsidR="0040237B" w:rsidRPr="00642138">
        <w:rPr>
          <w:rFonts w:ascii="Verdana" w:hAnsi="Verdana"/>
          <w:sz w:val="18"/>
          <w:szCs w:val="18"/>
          <w:highlight w:val="yellow"/>
          <w:lang w:val="en-GB"/>
        </w:rPr>
        <w:t>Options [</w:t>
      </w:r>
      <w:r w:rsidR="0040237B" w:rsidRPr="00642138">
        <w:rPr>
          <w:rFonts w:ascii="Verdana" w:hAnsi="Verdana"/>
          <w:i/>
          <w:color w:val="4AA55B"/>
          <w:sz w:val="18"/>
          <w:szCs w:val="18"/>
          <w:lang w:val="en-US"/>
        </w:rPr>
        <w:t>in green square brackets</w:t>
      </w:r>
      <w:r w:rsidR="0040237B" w:rsidRPr="00642138">
        <w:rPr>
          <w:rFonts w:ascii="Verdana" w:hAnsi="Verdana"/>
          <w:sz w:val="18"/>
          <w:szCs w:val="18"/>
          <w:highlight w:val="yellow"/>
          <w:lang w:val="en-GB"/>
        </w:rPr>
        <w:t>]</w:t>
      </w:r>
      <w:r w:rsidR="00361C12" w:rsidRPr="00642138">
        <w:rPr>
          <w:rFonts w:ascii="Verdana" w:hAnsi="Verdana"/>
          <w:sz w:val="18"/>
          <w:szCs w:val="18"/>
          <w:highlight w:val="yellow"/>
          <w:lang w:val="en-GB"/>
        </w:rPr>
        <w:t xml:space="preserve"> mean that</w:t>
      </w:r>
      <w:r w:rsidR="0040237B" w:rsidRPr="00642138">
        <w:rPr>
          <w:rFonts w:ascii="Verdana" w:hAnsi="Verdana"/>
          <w:sz w:val="18"/>
          <w:szCs w:val="18"/>
          <w:highlight w:val="yellow"/>
          <w:lang w:val="en-GB"/>
        </w:rPr>
        <w:t xml:space="preserve"> the applicable option must be chosen</w:t>
      </w:r>
      <w:r w:rsidR="00361C12" w:rsidRPr="00642138">
        <w:rPr>
          <w:rFonts w:ascii="Verdana" w:hAnsi="Verdana"/>
          <w:sz w:val="18"/>
          <w:szCs w:val="18"/>
          <w:highlight w:val="yellow"/>
          <w:lang w:val="en-GB"/>
        </w:rPr>
        <w:t xml:space="preserve"> and not</w:t>
      </w:r>
      <w:r w:rsidR="0040237B" w:rsidRPr="00642138">
        <w:rPr>
          <w:rFonts w:ascii="Verdana" w:hAnsi="Verdana"/>
          <w:sz w:val="18"/>
          <w:szCs w:val="18"/>
          <w:highlight w:val="yellow"/>
          <w:lang w:val="en-GB"/>
        </w:rPr>
        <w:t xml:space="preserve"> chosen options should be deleted.</w:t>
      </w:r>
    </w:p>
    <w:p w14:paraId="07916CD1" w14:textId="7FB6B68D" w:rsidR="00CD44F4" w:rsidRPr="00642138" w:rsidRDefault="32A9A93C" w:rsidP="3FEFF2B0">
      <w:pPr>
        <w:spacing w:after="200"/>
        <w:jc w:val="both"/>
        <w:rPr>
          <w:rFonts w:ascii="Verdana" w:hAnsi="Verdana"/>
          <w:sz w:val="18"/>
          <w:szCs w:val="18"/>
          <w:highlight w:val="yellow"/>
          <w:lang w:val="en-GB"/>
        </w:rPr>
      </w:pPr>
      <w:r w:rsidRPr="00642138">
        <w:rPr>
          <w:rFonts w:ascii="Verdana" w:hAnsi="Verdana"/>
          <w:sz w:val="18"/>
          <w:szCs w:val="18"/>
          <w:highlight w:val="yellow"/>
          <w:lang w:val="en-GB"/>
        </w:rPr>
        <w:t>T</w:t>
      </w:r>
      <w:r w:rsidR="590BF3F8" w:rsidRPr="00642138">
        <w:rPr>
          <w:rFonts w:ascii="Verdana" w:hAnsi="Verdana"/>
          <w:sz w:val="18"/>
          <w:szCs w:val="18"/>
          <w:highlight w:val="yellow"/>
          <w:lang w:val="en-GB"/>
        </w:rPr>
        <w:t>he content of th</w:t>
      </w:r>
      <w:r w:rsidR="4C495A7F" w:rsidRPr="00642138">
        <w:rPr>
          <w:rFonts w:ascii="Verdana" w:hAnsi="Verdana"/>
          <w:sz w:val="18"/>
          <w:szCs w:val="18"/>
          <w:highlight w:val="yellow"/>
          <w:lang w:val="en-GB"/>
        </w:rPr>
        <w:t>e</w:t>
      </w:r>
      <w:r w:rsidR="590BF3F8" w:rsidRPr="00642138">
        <w:rPr>
          <w:rFonts w:ascii="Verdana" w:hAnsi="Verdana"/>
          <w:sz w:val="18"/>
          <w:szCs w:val="18"/>
          <w:highlight w:val="yellow"/>
          <w:lang w:val="en-GB"/>
        </w:rPr>
        <w:t xml:space="preserve"> template </w:t>
      </w:r>
      <w:r w:rsidRPr="00642138">
        <w:rPr>
          <w:rFonts w:ascii="Verdana" w:hAnsi="Verdana"/>
          <w:sz w:val="18"/>
          <w:szCs w:val="18"/>
          <w:highlight w:val="yellow"/>
          <w:lang w:val="en-GB"/>
        </w:rPr>
        <w:t>sets</w:t>
      </w:r>
      <w:r w:rsidR="590BF3F8" w:rsidRPr="00642138">
        <w:rPr>
          <w:rFonts w:ascii="Verdana" w:hAnsi="Verdana"/>
          <w:sz w:val="18"/>
          <w:szCs w:val="18"/>
          <w:highlight w:val="yellow"/>
          <w:lang w:val="en-GB"/>
        </w:rPr>
        <w:t xml:space="preserve"> minimum requirements</w:t>
      </w:r>
      <w:r w:rsidRPr="00642138">
        <w:rPr>
          <w:rFonts w:ascii="Verdana" w:hAnsi="Verdana"/>
          <w:sz w:val="18"/>
          <w:szCs w:val="18"/>
          <w:highlight w:val="yellow"/>
          <w:lang w:val="en-GB"/>
        </w:rPr>
        <w:t xml:space="preserve"> and as such, they should not be deleted.</w:t>
      </w:r>
      <w:r w:rsidR="6E2E9936" w:rsidRPr="00642138">
        <w:rPr>
          <w:rFonts w:ascii="Verdana" w:hAnsi="Verdana"/>
          <w:sz w:val="18"/>
          <w:szCs w:val="18"/>
          <w:highlight w:val="yellow"/>
          <w:lang w:val="en-GB"/>
        </w:rPr>
        <w:t xml:space="preserve"> </w:t>
      </w:r>
      <w:r w:rsidR="6AE04836" w:rsidRPr="00642138">
        <w:rPr>
          <w:rFonts w:ascii="Verdana" w:hAnsi="Verdana"/>
          <w:sz w:val="18"/>
          <w:szCs w:val="18"/>
          <w:highlight w:val="yellow"/>
          <w:lang w:val="en-GB"/>
        </w:rPr>
        <w:t>This template can be complemented by the NA or by the beneficiary</w:t>
      </w:r>
      <w:r w:rsidR="41591668" w:rsidRPr="00642138">
        <w:rPr>
          <w:rFonts w:ascii="Verdana" w:hAnsi="Verdana"/>
          <w:sz w:val="18"/>
          <w:szCs w:val="18"/>
          <w:highlight w:val="yellow"/>
          <w:lang w:val="en-GB"/>
        </w:rPr>
        <w:t xml:space="preserve"> while respecting Erasmus+ Programme rules</w:t>
      </w:r>
      <w:r w:rsidR="50FFEFF6" w:rsidRPr="00642138">
        <w:rPr>
          <w:rFonts w:ascii="Verdana" w:hAnsi="Verdana"/>
          <w:sz w:val="18"/>
          <w:szCs w:val="18"/>
          <w:highlight w:val="yellow"/>
          <w:lang w:val="en-GB"/>
        </w:rPr>
        <w:t>]</w:t>
      </w:r>
    </w:p>
    <w:p w14:paraId="1A702394" w14:textId="198BF6E9" w:rsidR="00E03E59" w:rsidRPr="00642138" w:rsidRDefault="00E03E59" w:rsidP="00473043">
      <w:pPr>
        <w:spacing w:after="200"/>
        <w:rPr>
          <w:rFonts w:ascii="Verdana" w:hAnsi="Verdana"/>
          <w:sz w:val="18"/>
          <w:szCs w:val="18"/>
          <w:lang w:val="en-GB"/>
        </w:rPr>
      </w:pPr>
      <w:r w:rsidRPr="00642138">
        <w:rPr>
          <w:rFonts w:ascii="Verdana" w:hAnsi="Verdana"/>
          <w:sz w:val="18"/>
          <w:szCs w:val="18"/>
          <w:lang w:val="en-GB"/>
        </w:rPr>
        <w:t xml:space="preserve">Field: </w:t>
      </w:r>
      <w:r w:rsidRPr="00642138">
        <w:rPr>
          <w:rFonts w:ascii="Verdana" w:hAnsi="Verdana"/>
          <w:sz w:val="18"/>
          <w:szCs w:val="18"/>
          <w:highlight w:val="lightGray"/>
          <w:lang w:val="en-GB"/>
        </w:rPr>
        <w:t>[School education/Vocational education and training/Adult education]</w:t>
      </w:r>
    </w:p>
    <w:p w14:paraId="31C71F36" w14:textId="77777777" w:rsidR="00BC58EC" w:rsidRPr="00642138" w:rsidRDefault="00BC58EC" w:rsidP="00473043">
      <w:pPr>
        <w:spacing w:after="200"/>
        <w:rPr>
          <w:rFonts w:ascii="Verdana" w:hAnsi="Verdana"/>
          <w:sz w:val="18"/>
          <w:szCs w:val="18"/>
          <w:lang w:val="en-GB"/>
        </w:rPr>
      </w:pPr>
      <w:r w:rsidRPr="00642138">
        <w:rPr>
          <w:rFonts w:ascii="Verdana" w:hAnsi="Verdana"/>
          <w:sz w:val="18"/>
          <w:szCs w:val="18"/>
          <w:lang w:val="en-GB"/>
        </w:rPr>
        <w:t xml:space="preserve">Activity type: </w:t>
      </w:r>
      <w:r w:rsidRPr="00642138">
        <w:rPr>
          <w:rFonts w:ascii="Verdana" w:hAnsi="Verdana"/>
          <w:sz w:val="18"/>
          <w:szCs w:val="18"/>
          <w:highlight w:val="lightGray"/>
          <w:lang w:val="en-GB"/>
        </w:rPr>
        <w:t>[use the activity type classification from the Erasmus+ Programme Guide, e.g. ‘Job-shadowing’]</w:t>
      </w:r>
    </w:p>
    <w:p w14:paraId="298BFAB3" w14:textId="5D38EAEB" w:rsidR="00BC58EC" w:rsidRPr="00642138" w:rsidRDefault="009A17D8" w:rsidP="00473043">
      <w:pPr>
        <w:spacing w:after="200"/>
        <w:rPr>
          <w:rFonts w:ascii="Verdana" w:hAnsi="Verdana"/>
          <w:sz w:val="18"/>
          <w:szCs w:val="18"/>
          <w:lang w:val="en-GB"/>
        </w:rPr>
      </w:pPr>
      <w:r w:rsidRPr="00642138">
        <w:rPr>
          <w:rFonts w:ascii="Verdana" w:hAnsi="Verdana"/>
          <w:sz w:val="18"/>
          <w:szCs w:val="18"/>
          <w:lang w:val="en-GB"/>
        </w:rPr>
        <w:t xml:space="preserve">Erasmus+ mobility ID number: </w:t>
      </w:r>
      <w:r w:rsidRPr="00642138">
        <w:rPr>
          <w:rFonts w:ascii="Verdana" w:hAnsi="Verdana"/>
          <w:sz w:val="18"/>
          <w:szCs w:val="18"/>
          <w:highlight w:val="lightGray"/>
          <w:lang w:val="en-GB"/>
        </w:rPr>
        <w:t>[if available</w:t>
      </w:r>
      <w:r w:rsidR="0040237B" w:rsidRPr="00642138">
        <w:rPr>
          <w:rFonts w:ascii="Verdana" w:hAnsi="Verdana"/>
          <w:sz w:val="18"/>
          <w:szCs w:val="18"/>
          <w:highlight w:val="lightGray"/>
          <w:lang w:val="en-GB"/>
        </w:rPr>
        <w:t xml:space="preserve"> – or n/a</w:t>
      </w:r>
      <w:r w:rsidRPr="00642138">
        <w:rPr>
          <w:rFonts w:ascii="Verdana" w:hAnsi="Verdana"/>
          <w:sz w:val="18"/>
          <w:szCs w:val="18"/>
          <w:highlight w:val="lightGray"/>
          <w:lang w:val="en-GB"/>
        </w:rPr>
        <w:t>]</w:t>
      </w:r>
    </w:p>
    <w:p w14:paraId="4D59B555" w14:textId="14180C41" w:rsidR="00B96703" w:rsidRPr="00642138" w:rsidRDefault="00F67C41" w:rsidP="00B96703">
      <w:pPr>
        <w:pStyle w:val="Kop6"/>
        <w:keepNext/>
        <w:keepLines/>
        <w:numPr>
          <w:ilvl w:val="0"/>
          <w:numId w:val="0"/>
        </w:numPr>
        <w:spacing w:before="0" w:after="200"/>
        <w:jc w:val="left"/>
        <w:rPr>
          <w:rFonts w:ascii="Verdana" w:eastAsiaTheme="majorEastAsia" w:hAnsi="Verdana" w:cstheme="majorBidi"/>
          <w:b/>
          <w:bCs/>
          <w:i w:val="0"/>
          <w:caps/>
          <w:snapToGrid/>
          <w:sz w:val="18"/>
          <w:szCs w:val="18"/>
          <w:u w:val="single"/>
          <w:lang w:val="en-GB" w:eastAsia="en-US"/>
        </w:rPr>
      </w:pPr>
      <w:r w:rsidRPr="00642138">
        <w:rPr>
          <w:rFonts w:ascii="Verdana" w:eastAsiaTheme="majorEastAsia" w:hAnsi="Verdana" w:cstheme="majorBidi"/>
          <w:b/>
          <w:bCs/>
          <w:i w:val="0"/>
          <w:caps/>
          <w:snapToGrid/>
          <w:sz w:val="18"/>
          <w:szCs w:val="18"/>
          <w:u w:val="single"/>
          <w:lang w:val="en-GB" w:eastAsia="en-US"/>
        </w:rPr>
        <w:t xml:space="preserve">PREAMBLE </w:t>
      </w:r>
    </w:p>
    <w:p w14:paraId="4B0EE81A" w14:textId="17C9B19A" w:rsidR="0064265F" w:rsidRPr="00642138" w:rsidRDefault="0064265F" w:rsidP="7751E6C4">
      <w:pPr>
        <w:pStyle w:val="Default"/>
        <w:spacing w:after="120"/>
        <w:rPr>
          <w:rFonts w:ascii="Verdana" w:hAnsi="Verdana"/>
          <w:sz w:val="18"/>
          <w:szCs w:val="18"/>
          <w:lang w:val="en-US"/>
        </w:rPr>
      </w:pPr>
      <w:r w:rsidRPr="00642138">
        <w:rPr>
          <w:rFonts w:ascii="Verdana" w:hAnsi="Verdana"/>
          <w:sz w:val="18"/>
          <w:szCs w:val="18"/>
          <w:lang w:val="en-US"/>
        </w:rPr>
        <w:t xml:space="preserve">This </w:t>
      </w:r>
      <w:r w:rsidRPr="00642138">
        <w:rPr>
          <w:rFonts w:ascii="Verdana" w:hAnsi="Verdana"/>
          <w:b/>
          <w:bCs/>
          <w:sz w:val="18"/>
          <w:szCs w:val="18"/>
          <w:lang w:val="en-US"/>
        </w:rPr>
        <w:t xml:space="preserve">Agreement </w:t>
      </w:r>
      <w:r w:rsidRPr="00642138">
        <w:rPr>
          <w:rFonts w:ascii="Verdana" w:hAnsi="Verdana"/>
          <w:sz w:val="18"/>
          <w:szCs w:val="18"/>
          <w:lang w:val="en-US"/>
        </w:rPr>
        <w:t xml:space="preserve">(‘the Agreement’) is </w:t>
      </w:r>
      <w:r w:rsidR="008B688F" w:rsidRPr="00642138">
        <w:rPr>
          <w:rFonts w:ascii="Verdana" w:hAnsi="Verdana"/>
          <w:sz w:val="18"/>
          <w:szCs w:val="18"/>
          <w:lang w:val="en-US"/>
        </w:rPr>
        <w:t xml:space="preserve">concluded </w:t>
      </w:r>
      <w:r w:rsidRPr="00642138">
        <w:rPr>
          <w:rFonts w:ascii="Verdana" w:hAnsi="Verdana"/>
          <w:b/>
          <w:bCs/>
          <w:sz w:val="18"/>
          <w:szCs w:val="18"/>
          <w:lang w:val="en-US"/>
        </w:rPr>
        <w:t xml:space="preserve">between </w:t>
      </w:r>
      <w:r w:rsidRPr="00642138">
        <w:rPr>
          <w:rFonts w:ascii="Verdana" w:hAnsi="Verdana"/>
          <w:sz w:val="18"/>
          <w:szCs w:val="18"/>
          <w:lang w:val="en-US"/>
        </w:rPr>
        <w:t xml:space="preserve">the following parties: </w:t>
      </w:r>
    </w:p>
    <w:p w14:paraId="15EB0770" w14:textId="19EB9B73" w:rsidR="0064265F" w:rsidRPr="00642138" w:rsidRDefault="0064265F" w:rsidP="0064265F">
      <w:pPr>
        <w:spacing w:after="120"/>
        <w:jc w:val="both"/>
        <w:rPr>
          <w:rFonts w:ascii="Verdana" w:hAnsi="Verdana"/>
          <w:b/>
          <w:bCs/>
          <w:sz w:val="18"/>
          <w:szCs w:val="18"/>
          <w:lang w:val="en-GB"/>
        </w:rPr>
      </w:pPr>
      <w:r w:rsidRPr="00642138">
        <w:rPr>
          <w:rFonts w:ascii="Verdana" w:hAnsi="Verdana"/>
          <w:b/>
          <w:bCs/>
          <w:sz w:val="18"/>
          <w:szCs w:val="18"/>
          <w:lang w:val="en-GB"/>
        </w:rPr>
        <w:t>on the one part,</w:t>
      </w:r>
    </w:p>
    <w:p w14:paraId="7EB747B1" w14:textId="68CB1ECB" w:rsidR="00A840DC" w:rsidRPr="00642138" w:rsidRDefault="00A840DC" w:rsidP="009F4127">
      <w:pPr>
        <w:pStyle w:val="Default"/>
        <w:spacing w:after="120"/>
        <w:rPr>
          <w:rFonts w:ascii="Verdana" w:hAnsi="Verdana"/>
          <w:sz w:val="18"/>
          <w:szCs w:val="18"/>
        </w:rPr>
      </w:pPr>
      <w:r w:rsidRPr="00642138">
        <w:rPr>
          <w:rFonts w:ascii="Verdana" w:hAnsi="Verdana"/>
          <w:sz w:val="18"/>
          <w:szCs w:val="18"/>
          <w:lang w:val="en-US"/>
        </w:rPr>
        <w:t xml:space="preserve">the </w:t>
      </w:r>
      <w:r w:rsidRPr="00642138">
        <w:rPr>
          <w:rFonts w:ascii="Verdana" w:hAnsi="Verdana"/>
          <w:b/>
          <w:bCs/>
          <w:sz w:val="18"/>
          <w:szCs w:val="18"/>
          <w:lang w:val="en-US"/>
        </w:rPr>
        <w:t xml:space="preserve">Organisation </w:t>
      </w:r>
      <w:r w:rsidR="00CE7E79" w:rsidRPr="00642138">
        <w:rPr>
          <w:rFonts w:ascii="Verdana" w:hAnsi="Verdana"/>
          <w:sz w:val="18"/>
          <w:szCs w:val="18"/>
          <w:lang w:val="en-US"/>
        </w:rPr>
        <w:t>providing Erasmus+ support</w:t>
      </w:r>
      <w:r w:rsidR="00CE7E79" w:rsidRPr="00642138">
        <w:rPr>
          <w:rFonts w:ascii="Verdana" w:hAnsi="Verdana"/>
          <w:b/>
          <w:bCs/>
          <w:sz w:val="18"/>
          <w:szCs w:val="18"/>
          <w:lang w:val="en-US"/>
        </w:rPr>
        <w:t xml:space="preserve"> </w:t>
      </w:r>
      <w:r w:rsidR="00CE7E79" w:rsidRPr="00642138">
        <w:rPr>
          <w:rFonts w:ascii="Verdana" w:hAnsi="Verdana"/>
          <w:sz w:val="18"/>
          <w:szCs w:val="18"/>
          <w:lang w:val="en-US"/>
        </w:rPr>
        <w:t>(</w:t>
      </w:r>
      <w:r w:rsidRPr="00642138">
        <w:rPr>
          <w:rFonts w:ascii="Verdana" w:hAnsi="Verdana"/>
          <w:sz w:val="18"/>
          <w:szCs w:val="18"/>
          <w:lang w:val="en-US"/>
        </w:rPr>
        <w:t>the organisation’),</w:t>
      </w:r>
    </w:p>
    <w:p w14:paraId="2131E8CF" w14:textId="13E4ADC5" w:rsidR="006620C8" w:rsidRPr="00642138" w:rsidRDefault="006620C8" w:rsidP="009F4127">
      <w:pPr>
        <w:spacing w:after="120"/>
        <w:rPr>
          <w:rFonts w:ascii="Verdana" w:hAnsi="Verdana"/>
          <w:sz w:val="18"/>
          <w:szCs w:val="18"/>
          <w:highlight w:val="lightGray"/>
          <w:lang w:val="en-GB"/>
        </w:rPr>
      </w:pPr>
      <w:r w:rsidRPr="00642138">
        <w:rPr>
          <w:rFonts w:ascii="Verdana" w:hAnsi="Verdana"/>
          <w:sz w:val="18"/>
          <w:szCs w:val="18"/>
          <w:lang w:val="en-GB"/>
        </w:rPr>
        <w:t>[</w:t>
      </w:r>
      <w:r w:rsidR="0064265F" w:rsidRPr="00642138">
        <w:rPr>
          <w:rFonts w:ascii="Verdana" w:hAnsi="Verdana"/>
          <w:sz w:val="18"/>
          <w:szCs w:val="18"/>
          <w:highlight w:val="lightGray"/>
          <w:lang w:val="en-GB"/>
        </w:rPr>
        <w:t>f</w:t>
      </w:r>
      <w:r w:rsidRPr="00642138">
        <w:rPr>
          <w:rFonts w:ascii="Verdana" w:hAnsi="Verdana"/>
          <w:sz w:val="18"/>
          <w:szCs w:val="18"/>
          <w:highlight w:val="lightGray"/>
          <w:lang w:val="en-GB"/>
        </w:rPr>
        <w:t xml:space="preserve">ull official name of the sending </w:t>
      </w:r>
      <w:r w:rsidR="00B201BC" w:rsidRPr="00642138">
        <w:rPr>
          <w:rFonts w:ascii="Verdana" w:hAnsi="Verdana"/>
          <w:sz w:val="18"/>
          <w:szCs w:val="18"/>
          <w:highlight w:val="lightGray"/>
          <w:lang w:val="en-GB"/>
        </w:rPr>
        <w:t>organisation</w:t>
      </w:r>
      <w:r w:rsidRPr="00642138">
        <w:rPr>
          <w:rFonts w:ascii="Verdana" w:hAnsi="Verdana"/>
          <w:sz w:val="18"/>
          <w:szCs w:val="18"/>
          <w:lang w:val="en-GB"/>
        </w:rPr>
        <w:t>]</w:t>
      </w:r>
    </w:p>
    <w:p w14:paraId="78CBCDE8" w14:textId="4E029989" w:rsidR="0064265F" w:rsidRPr="00642138" w:rsidRDefault="0064265F" w:rsidP="009F4127">
      <w:pPr>
        <w:spacing w:after="120"/>
        <w:rPr>
          <w:rFonts w:ascii="Verdana" w:hAnsi="Verdana"/>
          <w:sz w:val="18"/>
          <w:szCs w:val="18"/>
          <w:lang w:val="en-GB"/>
        </w:rPr>
      </w:pPr>
      <w:r w:rsidRPr="00642138">
        <w:rPr>
          <w:rFonts w:ascii="Verdana" w:hAnsi="Verdana"/>
          <w:sz w:val="18"/>
          <w:szCs w:val="18"/>
          <w:lang w:val="en-GB"/>
        </w:rPr>
        <w:t>[</w:t>
      </w:r>
      <w:r w:rsidRPr="00642138">
        <w:rPr>
          <w:rFonts w:ascii="Verdana" w:hAnsi="Verdana"/>
          <w:sz w:val="18"/>
          <w:szCs w:val="18"/>
          <w:highlight w:val="lightGray"/>
          <w:lang w:val="en-GB"/>
        </w:rPr>
        <w:t>official legal form</w:t>
      </w:r>
      <w:r w:rsidRPr="00642138">
        <w:rPr>
          <w:rFonts w:ascii="Verdana" w:hAnsi="Verdana"/>
          <w:sz w:val="18"/>
          <w:szCs w:val="18"/>
          <w:lang w:val="en-GB"/>
        </w:rPr>
        <w:t xml:space="preserve">] </w:t>
      </w:r>
    </w:p>
    <w:p w14:paraId="3DA73DEF" w14:textId="12A4837A" w:rsidR="0064265F" w:rsidRPr="00642138" w:rsidRDefault="0064265F" w:rsidP="009F4127">
      <w:pPr>
        <w:spacing w:after="120"/>
        <w:rPr>
          <w:rFonts w:ascii="Verdana" w:hAnsi="Verdana"/>
          <w:sz w:val="18"/>
          <w:szCs w:val="18"/>
          <w:lang w:val="en-GB"/>
        </w:rPr>
      </w:pPr>
      <w:r w:rsidRPr="00642138">
        <w:rPr>
          <w:rFonts w:ascii="Verdana" w:hAnsi="Verdana"/>
          <w:sz w:val="18"/>
          <w:szCs w:val="18"/>
          <w:lang w:val="en-GB"/>
        </w:rPr>
        <w:t>[</w:t>
      </w:r>
      <w:r w:rsidRPr="00642138">
        <w:rPr>
          <w:rFonts w:ascii="Verdana" w:hAnsi="Verdana"/>
          <w:sz w:val="18"/>
          <w:szCs w:val="18"/>
          <w:highlight w:val="lightGray"/>
          <w:lang w:val="en-GB"/>
        </w:rPr>
        <w:t>official registration No</w:t>
      </w:r>
      <w:r w:rsidRPr="00642138">
        <w:rPr>
          <w:rFonts w:ascii="Verdana" w:hAnsi="Verdana"/>
          <w:sz w:val="18"/>
          <w:szCs w:val="18"/>
          <w:lang w:val="en-GB"/>
        </w:rPr>
        <w:t xml:space="preserve">] </w:t>
      </w:r>
    </w:p>
    <w:p w14:paraId="53FFCF04" w14:textId="347D64F1" w:rsidR="0064265F" w:rsidRPr="00642138" w:rsidRDefault="0064265F" w:rsidP="009F4127">
      <w:pPr>
        <w:spacing w:after="120"/>
        <w:rPr>
          <w:rFonts w:ascii="Verdana" w:hAnsi="Verdana"/>
          <w:sz w:val="18"/>
          <w:szCs w:val="18"/>
          <w:lang w:val="en-GB"/>
        </w:rPr>
      </w:pPr>
      <w:r w:rsidRPr="00642138">
        <w:rPr>
          <w:rFonts w:ascii="Verdana" w:hAnsi="Verdana"/>
          <w:sz w:val="18"/>
          <w:szCs w:val="18"/>
          <w:lang w:val="en-GB"/>
        </w:rPr>
        <w:t>[</w:t>
      </w:r>
      <w:r w:rsidRPr="00642138">
        <w:rPr>
          <w:rFonts w:ascii="Verdana" w:hAnsi="Verdana"/>
          <w:sz w:val="18"/>
          <w:szCs w:val="18"/>
          <w:highlight w:val="lightGray"/>
          <w:lang w:val="en-GB"/>
        </w:rPr>
        <w:t>official address in full</w:t>
      </w:r>
      <w:r w:rsidRPr="00642138">
        <w:rPr>
          <w:rFonts w:ascii="Verdana" w:hAnsi="Verdana"/>
          <w:sz w:val="18"/>
          <w:szCs w:val="18"/>
          <w:lang w:val="en-GB"/>
        </w:rPr>
        <w:t xml:space="preserve">] </w:t>
      </w:r>
    </w:p>
    <w:p w14:paraId="20A401F7" w14:textId="36DE8EC2" w:rsidR="0064265F" w:rsidRPr="00642138" w:rsidRDefault="0064265F" w:rsidP="009F4127">
      <w:pPr>
        <w:spacing w:after="120"/>
        <w:rPr>
          <w:rFonts w:ascii="Verdana" w:hAnsi="Verdana"/>
          <w:sz w:val="18"/>
          <w:szCs w:val="18"/>
          <w:lang w:val="en-GB"/>
        </w:rPr>
      </w:pPr>
      <w:r w:rsidRPr="00642138">
        <w:rPr>
          <w:rFonts w:ascii="Verdana" w:hAnsi="Verdana"/>
          <w:sz w:val="18"/>
          <w:szCs w:val="18"/>
          <w:lang w:val="en-GB"/>
        </w:rPr>
        <w:t>[</w:t>
      </w:r>
      <w:r w:rsidRPr="00642138">
        <w:rPr>
          <w:rFonts w:ascii="Verdana" w:hAnsi="Verdana"/>
          <w:sz w:val="18"/>
          <w:szCs w:val="18"/>
          <w:highlight w:val="lightGray"/>
          <w:lang w:val="en-GB"/>
        </w:rPr>
        <w:t>E-mail</w:t>
      </w:r>
      <w:r w:rsidRPr="00642138">
        <w:rPr>
          <w:rFonts w:ascii="Verdana" w:hAnsi="Verdana"/>
          <w:sz w:val="18"/>
          <w:szCs w:val="18"/>
          <w:lang w:val="en-GB"/>
        </w:rPr>
        <w:t>]</w:t>
      </w:r>
    </w:p>
    <w:p w14:paraId="542C6B43" w14:textId="4550B8F1" w:rsidR="0040237B" w:rsidRPr="00642138" w:rsidRDefault="0064265F" w:rsidP="009F4127">
      <w:pPr>
        <w:spacing w:after="120"/>
        <w:rPr>
          <w:rFonts w:ascii="Verdana" w:hAnsi="Verdana"/>
          <w:sz w:val="18"/>
          <w:szCs w:val="18"/>
          <w:lang w:val="en-GB"/>
        </w:rPr>
      </w:pPr>
      <w:r w:rsidRPr="00642138">
        <w:rPr>
          <w:rFonts w:ascii="Verdana" w:hAnsi="Verdana"/>
          <w:sz w:val="18"/>
          <w:szCs w:val="18"/>
          <w:lang w:val="en-GB"/>
        </w:rPr>
        <w:t>[</w:t>
      </w:r>
      <w:r w:rsidRPr="00642138">
        <w:rPr>
          <w:rFonts w:ascii="Verdana" w:hAnsi="Verdana"/>
          <w:sz w:val="18"/>
          <w:szCs w:val="18"/>
          <w:highlight w:val="lightGray"/>
          <w:lang w:val="en-GB"/>
        </w:rPr>
        <w:t>OID</w:t>
      </w:r>
      <w:r w:rsidRPr="00642138">
        <w:rPr>
          <w:rFonts w:ascii="Verdana" w:hAnsi="Verdana"/>
          <w:sz w:val="18"/>
          <w:szCs w:val="18"/>
          <w:lang w:val="en-GB"/>
        </w:rPr>
        <w:t>],</w:t>
      </w:r>
    </w:p>
    <w:p w14:paraId="4256B284" w14:textId="1CFCF065" w:rsidR="00A840DC" w:rsidRPr="00642138" w:rsidRDefault="006620C8" w:rsidP="009F4127">
      <w:pPr>
        <w:spacing w:after="120"/>
        <w:jc w:val="both"/>
        <w:rPr>
          <w:rFonts w:ascii="Verdana" w:hAnsi="Verdana"/>
          <w:sz w:val="18"/>
          <w:szCs w:val="18"/>
          <w:lang w:val="en-GB"/>
        </w:rPr>
      </w:pPr>
      <w:r w:rsidRPr="00642138">
        <w:rPr>
          <w:rFonts w:ascii="Verdana" w:hAnsi="Verdana"/>
          <w:sz w:val="18"/>
          <w:szCs w:val="18"/>
          <w:lang w:val="en-GB"/>
        </w:rPr>
        <w:t>represented for the purposes of signature of this agreement by [</w:t>
      </w:r>
      <w:r w:rsidR="00E22588" w:rsidRPr="00642138">
        <w:rPr>
          <w:rFonts w:ascii="Verdana" w:hAnsi="Verdana"/>
          <w:sz w:val="18"/>
          <w:szCs w:val="18"/>
          <w:highlight w:val="lightGray"/>
          <w:lang w:val="en-GB"/>
        </w:rPr>
        <w:t>f</w:t>
      </w:r>
      <w:r w:rsidR="00A840DC" w:rsidRPr="00642138">
        <w:rPr>
          <w:rFonts w:ascii="Verdana" w:hAnsi="Verdana"/>
          <w:sz w:val="18"/>
          <w:szCs w:val="18"/>
          <w:highlight w:val="lightGray"/>
          <w:lang w:val="en-GB"/>
        </w:rPr>
        <w:t>orename and surname,</w:t>
      </w:r>
      <w:r w:rsidRPr="00642138">
        <w:rPr>
          <w:rFonts w:ascii="Verdana" w:hAnsi="Verdana"/>
          <w:sz w:val="18"/>
          <w:szCs w:val="18"/>
          <w:highlight w:val="lightGray"/>
          <w:lang w:val="en-GB"/>
        </w:rPr>
        <w:t xml:space="preserve"> function</w:t>
      </w:r>
      <w:r w:rsidRPr="00642138">
        <w:rPr>
          <w:rFonts w:ascii="Verdana" w:hAnsi="Verdana"/>
          <w:sz w:val="18"/>
          <w:szCs w:val="18"/>
          <w:lang w:val="en-GB"/>
        </w:rPr>
        <w:t xml:space="preserve">] </w:t>
      </w:r>
    </w:p>
    <w:p w14:paraId="4E08BF23" w14:textId="307BC1B3" w:rsidR="006620C8" w:rsidRPr="00642138" w:rsidRDefault="006620C8" w:rsidP="009F4127">
      <w:pPr>
        <w:spacing w:after="120"/>
        <w:jc w:val="both"/>
        <w:rPr>
          <w:rFonts w:ascii="Verdana" w:hAnsi="Verdana"/>
          <w:b/>
          <w:sz w:val="18"/>
          <w:szCs w:val="18"/>
          <w:lang w:val="en-GB"/>
        </w:rPr>
      </w:pPr>
      <w:r w:rsidRPr="00642138">
        <w:rPr>
          <w:rFonts w:ascii="Verdana" w:hAnsi="Verdana"/>
          <w:b/>
          <w:sz w:val="18"/>
          <w:szCs w:val="18"/>
          <w:lang w:val="en-GB"/>
        </w:rPr>
        <w:t>and</w:t>
      </w:r>
    </w:p>
    <w:p w14:paraId="16628C9A" w14:textId="62AD06E2" w:rsidR="00A840DC" w:rsidRPr="00642138" w:rsidRDefault="00A840DC" w:rsidP="009F4127">
      <w:pPr>
        <w:spacing w:after="120"/>
        <w:jc w:val="both"/>
        <w:rPr>
          <w:rFonts w:ascii="Verdana" w:hAnsi="Verdana"/>
          <w:b/>
          <w:sz w:val="18"/>
          <w:szCs w:val="18"/>
          <w:lang w:val="en-GB"/>
        </w:rPr>
      </w:pPr>
      <w:r w:rsidRPr="00642138">
        <w:rPr>
          <w:rFonts w:ascii="Verdana" w:hAnsi="Verdana"/>
          <w:b/>
          <w:sz w:val="18"/>
          <w:szCs w:val="18"/>
          <w:lang w:val="en-GB"/>
        </w:rPr>
        <w:t>on the other part,</w:t>
      </w:r>
    </w:p>
    <w:p w14:paraId="22EDEC03" w14:textId="14CA00AB" w:rsidR="00A840DC" w:rsidRPr="00642138" w:rsidRDefault="00A840DC" w:rsidP="009F4127">
      <w:pPr>
        <w:spacing w:after="120"/>
        <w:jc w:val="both"/>
        <w:rPr>
          <w:rFonts w:ascii="Verdana" w:hAnsi="Verdana"/>
          <w:b/>
          <w:sz w:val="18"/>
          <w:szCs w:val="18"/>
          <w:lang w:val="en-GB"/>
        </w:rPr>
      </w:pPr>
      <w:r w:rsidRPr="00642138">
        <w:rPr>
          <w:rFonts w:ascii="Verdana" w:hAnsi="Verdana"/>
          <w:sz w:val="18"/>
          <w:szCs w:val="18"/>
          <w:lang w:val="en-GB"/>
        </w:rPr>
        <w:t>the</w:t>
      </w:r>
      <w:r w:rsidRPr="00642138">
        <w:rPr>
          <w:rFonts w:ascii="Verdana" w:hAnsi="Verdana"/>
          <w:b/>
          <w:sz w:val="18"/>
          <w:szCs w:val="18"/>
          <w:lang w:val="en-GB"/>
        </w:rPr>
        <w:t xml:space="preserve"> ‘participant’</w:t>
      </w:r>
    </w:p>
    <w:p w14:paraId="230E6D00" w14:textId="77777777" w:rsidR="00B45E9E" w:rsidRPr="00642138" w:rsidRDefault="65E09367" w:rsidP="005266B6">
      <w:pPr>
        <w:spacing w:after="120"/>
        <w:rPr>
          <w:rFonts w:ascii="Verdana" w:hAnsi="Verdana"/>
          <w:sz w:val="18"/>
          <w:szCs w:val="18"/>
          <w:lang w:val="en-GB"/>
        </w:rPr>
      </w:pPr>
      <w:r w:rsidRPr="00642138">
        <w:rPr>
          <w:rFonts w:ascii="Verdana" w:hAnsi="Verdana"/>
          <w:sz w:val="18"/>
          <w:szCs w:val="18"/>
          <w:lang w:val="en-GB"/>
        </w:rPr>
        <w:t>[</w:t>
      </w:r>
      <w:r w:rsidR="0DD31595" w:rsidRPr="00642138">
        <w:rPr>
          <w:rFonts w:ascii="Verdana" w:hAnsi="Verdana"/>
          <w:sz w:val="18"/>
          <w:szCs w:val="18"/>
          <w:highlight w:val="lightGray"/>
          <w:lang w:val="en-GB"/>
        </w:rPr>
        <w:t>first name and family name</w:t>
      </w:r>
      <w:r w:rsidRPr="00642138">
        <w:rPr>
          <w:rFonts w:ascii="Verdana" w:hAnsi="Verdana"/>
          <w:sz w:val="18"/>
          <w:szCs w:val="18"/>
          <w:lang w:val="en-GB"/>
        </w:rPr>
        <w:t>]</w:t>
      </w:r>
      <w:r w:rsidR="55F5B4EC" w:rsidRPr="00642138">
        <w:rPr>
          <w:rFonts w:ascii="Verdana" w:hAnsi="Verdana"/>
          <w:sz w:val="18"/>
          <w:szCs w:val="18"/>
          <w:lang w:val="en-GB"/>
        </w:rPr>
        <w:t>, with residence at address: [</w:t>
      </w:r>
      <w:r w:rsidR="55F5B4EC" w:rsidRPr="00642138">
        <w:rPr>
          <w:rFonts w:ascii="Verdana" w:hAnsi="Verdana"/>
          <w:sz w:val="18"/>
          <w:szCs w:val="18"/>
          <w:highlight w:val="lightGray"/>
          <w:lang w:val="en-GB"/>
        </w:rPr>
        <w:t>official address in full</w:t>
      </w:r>
      <w:r w:rsidR="55F5B4EC" w:rsidRPr="00642138">
        <w:rPr>
          <w:rFonts w:ascii="Verdana" w:hAnsi="Verdana"/>
          <w:sz w:val="18"/>
          <w:szCs w:val="18"/>
          <w:lang w:val="en-GB"/>
        </w:rPr>
        <w:t>]</w:t>
      </w:r>
      <w:r w:rsidR="002057C6" w:rsidRPr="00642138">
        <w:rPr>
          <w:rFonts w:ascii="Verdana" w:hAnsi="Verdana"/>
          <w:sz w:val="18"/>
          <w:szCs w:val="18"/>
          <w:lang w:val="en-GB"/>
        </w:rPr>
        <w:t xml:space="preserve"> </w:t>
      </w:r>
    </w:p>
    <w:p w14:paraId="3D7C92B4" w14:textId="12E2D4E7" w:rsidR="006620C8" w:rsidRPr="00642138" w:rsidRDefault="006620C8" w:rsidP="005266B6">
      <w:pPr>
        <w:spacing w:after="120"/>
        <w:rPr>
          <w:rFonts w:ascii="Verdana" w:hAnsi="Verdana"/>
          <w:sz w:val="18"/>
          <w:szCs w:val="18"/>
          <w:lang w:val="en-GB"/>
        </w:rPr>
      </w:pPr>
      <w:r w:rsidRPr="00642138">
        <w:rPr>
          <w:rFonts w:ascii="Verdana" w:hAnsi="Verdana"/>
          <w:sz w:val="18"/>
          <w:szCs w:val="18"/>
          <w:lang w:val="en-GB"/>
        </w:rPr>
        <w:t>Date of birth:</w:t>
      </w:r>
      <w:r w:rsidRPr="00642138">
        <w:rPr>
          <w:rFonts w:ascii="Verdana" w:hAnsi="Verdana"/>
          <w:sz w:val="18"/>
          <w:szCs w:val="18"/>
          <w:lang w:val="en-GB"/>
        </w:rPr>
        <w:tab/>
      </w:r>
    </w:p>
    <w:p w14:paraId="0BD7505F" w14:textId="77777777" w:rsidR="00E22588" w:rsidRPr="00642138" w:rsidRDefault="006620C8" w:rsidP="005266B6">
      <w:pPr>
        <w:spacing w:after="120"/>
        <w:rPr>
          <w:rFonts w:ascii="Verdana" w:hAnsi="Verdana"/>
          <w:sz w:val="18"/>
          <w:szCs w:val="18"/>
          <w:lang w:val="en-GB"/>
        </w:rPr>
      </w:pPr>
      <w:r w:rsidRPr="00642138">
        <w:rPr>
          <w:rFonts w:ascii="Verdana" w:hAnsi="Verdana"/>
          <w:sz w:val="18"/>
          <w:szCs w:val="18"/>
          <w:lang w:val="en-GB"/>
        </w:rPr>
        <w:t>Phone:</w:t>
      </w:r>
      <w:r w:rsidRPr="00642138">
        <w:rPr>
          <w:rFonts w:ascii="Verdana" w:hAnsi="Verdana"/>
          <w:sz w:val="18"/>
          <w:szCs w:val="18"/>
          <w:lang w:val="en-GB"/>
        </w:rPr>
        <w:tab/>
      </w:r>
      <w:r w:rsidRPr="00642138">
        <w:rPr>
          <w:rFonts w:ascii="Verdana" w:hAnsi="Verdana"/>
          <w:sz w:val="18"/>
          <w:szCs w:val="18"/>
          <w:lang w:val="en-GB"/>
        </w:rPr>
        <w:tab/>
      </w:r>
      <w:r w:rsidRPr="00642138">
        <w:rPr>
          <w:rFonts w:ascii="Verdana" w:hAnsi="Verdana"/>
          <w:sz w:val="18"/>
          <w:szCs w:val="18"/>
          <w:lang w:val="en-GB"/>
        </w:rPr>
        <w:tab/>
      </w:r>
      <w:r w:rsidRPr="00642138">
        <w:rPr>
          <w:rFonts w:ascii="Verdana" w:hAnsi="Verdana"/>
          <w:sz w:val="18"/>
          <w:szCs w:val="18"/>
          <w:lang w:val="en-GB"/>
        </w:rPr>
        <w:tab/>
      </w:r>
      <w:r w:rsidRPr="00642138">
        <w:rPr>
          <w:rFonts w:ascii="Verdana" w:hAnsi="Verdana"/>
          <w:sz w:val="18"/>
          <w:szCs w:val="18"/>
          <w:lang w:val="en-GB"/>
        </w:rPr>
        <w:tab/>
      </w:r>
    </w:p>
    <w:p w14:paraId="5E3304C8" w14:textId="77777777" w:rsidR="006620C8" w:rsidRPr="00642138" w:rsidRDefault="006620C8" w:rsidP="005266B6">
      <w:pPr>
        <w:spacing w:after="120"/>
        <w:rPr>
          <w:rFonts w:ascii="Verdana" w:hAnsi="Verdana"/>
          <w:sz w:val="18"/>
          <w:szCs w:val="18"/>
          <w:lang w:val="en-GB"/>
        </w:rPr>
      </w:pPr>
      <w:r w:rsidRPr="00642138">
        <w:rPr>
          <w:rFonts w:ascii="Verdana" w:hAnsi="Verdana"/>
          <w:sz w:val="18"/>
          <w:szCs w:val="18"/>
          <w:lang w:val="en-GB"/>
        </w:rPr>
        <w:t>E-mail:</w:t>
      </w:r>
    </w:p>
    <w:p w14:paraId="664B564E" w14:textId="6D382F9A" w:rsidR="00A90767" w:rsidRPr="00642138" w:rsidRDefault="3203A6D6" w:rsidP="005266B6">
      <w:pPr>
        <w:spacing w:after="120"/>
        <w:jc w:val="both"/>
        <w:rPr>
          <w:rFonts w:ascii="Verdana" w:hAnsi="Verdana"/>
          <w:sz w:val="18"/>
          <w:szCs w:val="18"/>
          <w:lang w:val="en-GB"/>
        </w:rPr>
      </w:pPr>
      <w:r w:rsidRPr="00642138">
        <w:rPr>
          <w:rFonts w:ascii="Verdana" w:hAnsi="Verdana"/>
          <w:i/>
          <w:iCs/>
          <w:color w:val="4AA55B"/>
          <w:sz w:val="18"/>
          <w:szCs w:val="18"/>
          <w:lang w:val="en-US"/>
        </w:rPr>
        <w:t>[Option for participants</w:t>
      </w:r>
      <w:r w:rsidR="07B25ADC" w:rsidRPr="00642138">
        <w:rPr>
          <w:rFonts w:ascii="Verdana" w:hAnsi="Verdana"/>
          <w:i/>
          <w:iCs/>
          <w:color w:val="4AA55B"/>
          <w:sz w:val="18"/>
          <w:szCs w:val="18"/>
          <w:lang w:val="en-US"/>
        </w:rPr>
        <w:t xml:space="preserve"> receiving financial support from </w:t>
      </w:r>
      <w:r w:rsidR="3724597D" w:rsidRPr="00642138">
        <w:rPr>
          <w:rFonts w:ascii="Verdana" w:hAnsi="Verdana"/>
          <w:i/>
          <w:iCs/>
          <w:color w:val="4AA55B"/>
          <w:sz w:val="18"/>
          <w:szCs w:val="18"/>
          <w:lang w:val="en-US"/>
        </w:rPr>
        <w:t>Erasmus+</w:t>
      </w:r>
      <w:r w:rsidR="07B25ADC" w:rsidRPr="00642138">
        <w:rPr>
          <w:rFonts w:ascii="Verdana" w:hAnsi="Verdana"/>
          <w:i/>
          <w:iCs/>
          <w:color w:val="4AA55B"/>
          <w:sz w:val="18"/>
          <w:szCs w:val="18"/>
          <w:lang w:val="en-US"/>
        </w:rPr>
        <w:t xml:space="preserve">, except </w:t>
      </w:r>
      <w:r w:rsidR="3C0E363C" w:rsidRPr="00642138">
        <w:rPr>
          <w:rFonts w:ascii="Verdana" w:hAnsi="Verdana"/>
          <w:i/>
          <w:iCs/>
          <w:color w:val="4AA55B"/>
          <w:sz w:val="18"/>
          <w:szCs w:val="18"/>
          <w:lang w:val="en-US"/>
        </w:rPr>
        <w:t>those to whom Article 3.</w:t>
      </w:r>
      <w:r w:rsidR="1E91593C" w:rsidRPr="00642138">
        <w:rPr>
          <w:rFonts w:ascii="Verdana" w:hAnsi="Verdana"/>
          <w:i/>
          <w:iCs/>
          <w:color w:val="4AA55B"/>
          <w:sz w:val="18"/>
          <w:szCs w:val="18"/>
          <w:lang w:val="en-US"/>
        </w:rPr>
        <w:t>4</w:t>
      </w:r>
      <w:r w:rsidR="3C0E363C" w:rsidRPr="00642138">
        <w:rPr>
          <w:rFonts w:ascii="Verdana" w:hAnsi="Verdana"/>
          <w:i/>
          <w:iCs/>
          <w:color w:val="4AA55B"/>
          <w:sz w:val="18"/>
          <w:szCs w:val="18"/>
          <w:lang w:val="en-US"/>
        </w:rPr>
        <w:t xml:space="preserve"> Option 2 applies</w:t>
      </w:r>
      <w:r w:rsidRPr="00642138">
        <w:rPr>
          <w:rFonts w:ascii="Verdana" w:hAnsi="Verdana"/>
          <w:i/>
          <w:iCs/>
          <w:color w:val="4AA55B"/>
          <w:sz w:val="18"/>
          <w:szCs w:val="18"/>
          <w:lang w:val="en-US"/>
        </w:rPr>
        <w:t>:</w:t>
      </w:r>
    </w:p>
    <w:p w14:paraId="733ACC85" w14:textId="77777777" w:rsidR="00E22588" w:rsidRPr="00642138" w:rsidRDefault="00E22588" w:rsidP="00223FF3">
      <w:pPr>
        <w:spacing w:after="120"/>
        <w:rPr>
          <w:rFonts w:ascii="Verdana" w:hAnsi="Verdana"/>
          <w:sz w:val="18"/>
          <w:szCs w:val="18"/>
          <w:lang w:val="en-GB"/>
        </w:rPr>
      </w:pPr>
      <w:r w:rsidRPr="00642138">
        <w:rPr>
          <w:rFonts w:ascii="Verdana" w:hAnsi="Verdana"/>
          <w:sz w:val="18"/>
          <w:szCs w:val="18"/>
          <w:lang w:val="en-GB"/>
        </w:rPr>
        <w:t>Bank account where the financial support should be paid:</w:t>
      </w:r>
    </w:p>
    <w:p w14:paraId="31C4F085" w14:textId="77777777" w:rsidR="00E22588" w:rsidRPr="00642138" w:rsidRDefault="00E22588" w:rsidP="00A93307">
      <w:pPr>
        <w:spacing w:after="120"/>
        <w:rPr>
          <w:rFonts w:ascii="Verdana" w:hAnsi="Verdana"/>
          <w:sz w:val="18"/>
          <w:szCs w:val="18"/>
          <w:lang w:val="en-GB"/>
        </w:rPr>
      </w:pPr>
      <w:r w:rsidRPr="00642138">
        <w:rPr>
          <w:rFonts w:ascii="Verdana" w:hAnsi="Verdana"/>
          <w:sz w:val="18"/>
          <w:szCs w:val="18"/>
          <w:lang w:val="en-GB"/>
        </w:rPr>
        <w:t xml:space="preserve">Bank account holder: </w:t>
      </w:r>
    </w:p>
    <w:p w14:paraId="6B4BEEDD" w14:textId="77777777" w:rsidR="00E22588" w:rsidRPr="00642138" w:rsidRDefault="00E22588" w:rsidP="00A93307">
      <w:pPr>
        <w:spacing w:after="120"/>
        <w:rPr>
          <w:rFonts w:ascii="Verdana" w:hAnsi="Verdana"/>
          <w:sz w:val="18"/>
          <w:szCs w:val="18"/>
          <w:lang w:val="en-GB"/>
        </w:rPr>
      </w:pPr>
      <w:r w:rsidRPr="00642138">
        <w:rPr>
          <w:rFonts w:ascii="Verdana" w:hAnsi="Verdana"/>
          <w:sz w:val="18"/>
          <w:szCs w:val="18"/>
          <w:lang w:val="en-GB"/>
        </w:rPr>
        <w:t xml:space="preserve">Bank name: </w:t>
      </w:r>
    </w:p>
    <w:p w14:paraId="5B17783D" w14:textId="77777777" w:rsidR="00E22588" w:rsidRPr="00642138" w:rsidRDefault="00E22588" w:rsidP="00A93307">
      <w:pPr>
        <w:spacing w:after="120"/>
        <w:rPr>
          <w:rFonts w:ascii="Verdana" w:hAnsi="Verdana"/>
          <w:sz w:val="18"/>
          <w:szCs w:val="18"/>
          <w:lang w:val="en-GB"/>
        </w:rPr>
      </w:pPr>
      <w:r w:rsidRPr="00642138">
        <w:rPr>
          <w:rFonts w:ascii="Verdana" w:hAnsi="Verdana"/>
          <w:sz w:val="18"/>
          <w:szCs w:val="18"/>
          <w:lang w:val="en-GB"/>
        </w:rPr>
        <w:t xml:space="preserve">Clearing/BIC/SWIFT number: </w:t>
      </w:r>
      <w:r w:rsidRPr="00642138">
        <w:rPr>
          <w:rFonts w:ascii="Verdana" w:hAnsi="Verdana"/>
          <w:sz w:val="18"/>
          <w:szCs w:val="18"/>
          <w:lang w:val="en-GB"/>
        </w:rPr>
        <w:tab/>
      </w:r>
      <w:r w:rsidRPr="00642138">
        <w:rPr>
          <w:rFonts w:ascii="Verdana" w:hAnsi="Verdana"/>
          <w:sz w:val="18"/>
          <w:szCs w:val="18"/>
          <w:lang w:val="en-GB"/>
        </w:rPr>
        <w:tab/>
      </w:r>
      <w:r w:rsidRPr="00642138">
        <w:rPr>
          <w:rFonts w:ascii="Verdana" w:hAnsi="Verdana"/>
          <w:sz w:val="18"/>
          <w:szCs w:val="18"/>
          <w:lang w:val="en-GB"/>
        </w:rPr>
        <w:tab/>
      </w:r>
    </w:p>
    <w:p w14:paraId="2E6CA1FD" w14:textId="10712BF6" w:rsidR="00E22588" w:rsidRPr="00642138" w:rsidRDefault="00E22588" w:rsidP="00A93307">
      <w:pPr>
        <w:spacing w:after="120"/>
        <w:rPr>
          <w:rFonts w:ascii="Verdana" w:hAnsi="Verdana"/>
          <w:i/>
          <w:color w:val="4AA55B"/>
          <w:sz w:val="18"/>
          <w:szCs w:val="18"/>
          <w:lang w:val="en-US"/>
        </w:rPr>
      </w:pPr>
      <w:r w:rsidRPr="00642138">
        <w:rPr>
          <w:rFonts w:ascii="Verdana" w:hAnsi="Verdana"/>
          <w:sz w:val="18"/>
          <w:szCs w:val="18"/>
          <w:lang w:val="en-GB"/>
        </w:rPr>
        <w:lastRenderedPageBreak/>
        <w:t>Account/IBAN number:</w:t>
      </w:r>
      <w:r w:rsidR="00A93307" w:rsidRPr="00642138">
        <w:rPr>
          <w:rFonts w:ascii="Verdana" w:hAnsi="Verdana"/>
          <w:i/>
          <w:color w:val="4AA55B"/>
          <w:sz w:val="18"/>
          <w:szCs w:val="18"/>
          <w:lang w:val="en-US"/>
        </w:rPr>
        <w:t>]</w:t>
      </w:r>
    </w:p>
    <w:p w14:paraId="2008932B" w14:textId="77777777" w:rsidR="00661343" w:rsidRPr="00642138" w:rsidRDefault="00661343" w:rsidP="00223FF3">
      <w:pPr>
        <w:spacing w:after="120"/>
        <w:jc w:val="both"/>
        <w:rPr>
          <w:rFonts w:ascii="Verdana" w:hAnsi="Verdana"/>
          <w:sz w:val="18"/>
          <w:szCs w:val="18"/>
          <w:lang w:val="en-GB"/>
        </w:rPr>
      </w:pPr>
    </w:p>
    <w:p w14:paraId="17651A6F" w14:textId="20600E12" w:rsidR="004E363F" w:rsidRPr="00642138" w:rsidRDefault="004E363F" w:rsidP="00223FF3">
      <w:pPr>
        <w:spacing w:after="120"/>
        <w:jc w:val="both"/>
        <w:rPr>
          <w:rFonts w:ascii="Verdana" w:hAnsi="Verdana"/>
          <w:sz w:val="18"/>
          <w:szCs w:val="18"/>
          <w:lang w:val="en-GB"/>
        </w:rPr>
      </w:pPr>
      <w:r w:rsidRPr="00642138">
        <w:rPr>
          <w:rFonts w:ascii="Verdana" w:hAnsi="Verdana"/>
          <w:sz w:val="18"/>
          <w:szCs w:val="18"/>
          <w:lang w:val="en-GB"/>
        </w:rPr>
        <w:t xml:space="preserve">The parties referred to above have agreed to enter into this Agreement. </w:t>
      </w:r>
    </w:p>
    <w:p w14:paraId="3933BC7E" w14:textId="5AEC7B05" w:rsidR="004E363F" w:rsidRPr="00642138" w:rsidRDefault="004E363F" w:rsidP="00223FF3">
      <w:pPr>
        <w:spacing w:after="120"/>
        <w:jc w:val="both"/>
        <w:rPr>
          <w:rFonts w:ascii="Verdana" w:hAnsi="Verdana"/>
          <w:sz w:val="18"/>
          <w:szCs w:val="18"/>
          <w:lang w:val="en-GB"/>
        </w:rPr>
      </w:pPr>
      <w:r w:rsidRPr="00642138">
        <w:rPr>
          <w:rFonts w:ascii="Verdana" w:hAnsi="Verdana"/>
          <w:sz w:val="18"/>
          <w:szCs w:val="18"/>
          <w:lang w:val="en-GB"/>
        </w:rPr>
        <w:t>The Agreement is composed of:</w:t>
      </w:r>
    </w:p>
    <w:p w14:paraId="3D38473B" w14:textId="1342D46A" w:rsidR="004E363F" w:rsidRPr="00642138" w:rsidRDefault="004E363F" w:rsidP="00223FF3">
      <w:pPr>
        <w:spacing w:after="120"/>
        <w:ind w:firstLine="720"/>
        <w:jc w:val="both"/>
        <w:rPr>
          <w:rFonts w:ascii="Verdana" w:hAnsi="Verdana"/>
          <w:sz w:val="18"/>
          <w:szCs w:val="18"/>
          <w:lang w:val="en-GB"/>
        </w:rPr>
      </w:pPr>
      <w:r w:rsidRPr="00642138">
        <w:rPr>
          <w:rFonts w:ascii="Verdana" w:hAnsi="Verdana"/>
          <w:sz w:val="18"/>
          <w:szCs w:val="18"/>
          <w:lang w:val="en-GB"/>
        </w:rPr>
        <w:t>Terms and Conditions</w:t>
      </w:r>
    </w:p>
    <w:p w14:paraId="4945C6F5" w14:textId="62D8A700" w:rsidR="00B24EA9" w:rsidRPr="00642138" w:rsidRDefault="007F7053" w:rsidP="00223FF3">
      <w:pPr>
        <w:spacing w:after="120"/>
        <w:rPr>
          <w:rFonts w:ascii="Verdana" w:hAnsi="Verdana"/>
          <w:sz w:val="18"/>
          <w:szCs w:val="18"/>
          <w:lang w:val="en-GB"/>
        </w:rPr>
      </w:pPr>
      <w:r w:rsidRPr="00642138">
        <w:rPr>
          <w:rFonts w:ascii="Verdana" w:hAnsi="Verdana"/>
          <w:sz w:val="18"/>
          <w:szCs w:val="18"/>
          <w:lang w:val="en-GB"/>
        </w:rPr>
        <w:tab/>
      </w:r>
      <w:r w:rsidR="00B24EA9" w:rsidRPr="00642138">
        <w:rPr>
          <w:rFonts w:ascii="Verdana" w:hAnsi="Verdana"/>
          <w:sz w:val="18"/>
          <w:szCs w:val="18"/>
          <w:lang w:val="en-GB"/>
        </w:rPr>
        <w:t>Annex</w:t>
      </w:r>
      <w:r w:rsidR="00972493" w:rsidRPr="00642138">
        <w:rPr>
          <w:rFonts w:ascii="Verdana" w:hAnsi="Verdana"/>
          <w:sz w:val="18"/>
          <w:szCs w:val="18"/>
          <w:lang w:val="en-GB"/>
        </w:rPr>
        <w:t xml:space="preserve">: </w:t>
      </w:r>
      <w:r w:rsidR="00E22588" w:rsidRPr="00642138">
        <w:rPr>
          <w:rFonts w:ascii="Verdana" w:hAnsi="Verdana"/>
          <w:sz w:val="18"/>
          <w:szCs w:val="18"/>
          <w:lang w:val="en-GB"/>
        </w:rPr>
        <w:t xml:space="preserve">Erasmus+ </w:t>
      </w:r>
      <w:r w:rsidR="00515EDE" w:rsidRPr="00642138">
        <w:rPr>
          <w:rFonts w:ascii="Verdana" w:hAnsi="Verdana"/>
          <w:sz w:val="18"/>
          <w:szCs w:val="18"/>
          <w:lang w:val="en-GB"/>
        </w:rPr>
        <w:t>L</w:t>
      </w:r>
      <w:r w:rsidR="00B24EA9" w:rsidRPr="00642138">
        <w:rPr>
          <w:rFonts w:ascii="Verdana" w:hAnsi="Verdana"/>
          <w:sz w:val="18"/>
          <w:szCs w:val="18"/>
          <w:lang w:val="en-GB"/>
        </w:rPr>
        <w:t xml:space="preserve">earning </w:t>
      </w:r>
      <w:r w:rsidR="00515EDE" w:rsidRPr="00642138">
        <w:rPr>
          <w:rFonts w:ascii="Verdana" w:hAnsi="Verdana"/>
          <w:sz w:val="18"/>
          <w:szCs w:val="18"/>
          <w:lang w:val="en-GB"/>
        </w:rPr>
        <w:t>A</w:t>
      </w:r>
      <w:r w:rsidR="00B24EA9" w:rsidRPr="00642138">
        <w:rPr>
          <w:rFonts w:ascii="Verdana" w:hAnsi="Verdana"/>
          <w:sz w:val="18"/>
          <w:szCs w:val="18"/>
          <w:lang w:val="en-GB"/>
        </w:rPr>
        <w:t>greement</w:t>
      </w:r>
      <w:r w:rsidR="004E363F" w:rsidRPr="00642138">
        <w:rPr>
          <w:rStyle w:val="Voetnootmarkering"/>
          <w:rFonts w:ascii="Verdana" w:hAnsi="Verdana"/>
          <w:sz w:val="18"/>
          <w:szCs w:val="18"/>
          <w:vertAlign w:val="superscript"/>
          <w:lang w:val="en-GB"/>
        </w:rPr>
        <w:footnoteReference w:id="2"/>
      </w:r>
    </w:p>
    <w:p w14:paraId="50CCB9AC" w14:textId="4427D615" w:rsidR="00F92BA8" w:rsidRPr="00642138" w:rsidRDefault="007A5668" w:rsidP="00473043">
      <w:pPr>
        <w:spacing w:after="480"/>
        <w:jc w:val="both"/>
        <w:rPr>
          <w:rFonts w:ascii="Verdana" w:hAnsi="Verdana"/>
          <w:sz w:val="18"/>
          <w:szCs w:val="18"/>
          <w:lang w:val="en-GB"/>
        </w:rPr>
      </w:pPr>
      <w:r w:rsidRPr="00642138">
        <w:rPr>
          <w:rFonts w:ascii="Verdana" w:hAnsi="Verdana"/>
          <w:sz w:val="18"/>
          <w:szCs w:val="18"/>
          <w:lang w:val="en-GB"/>
        </w:rPr>
        <w:t>The terms set out</w:t>
      </w:r>
      <w:r w:rsidR="00784469" w:rsidRPr="00642138">
        <w:rPr>
          <w:rFonts w:ascii="Verdana" w:hAnsi="Verdana"/>
          <w:sz w:val="18"/>
          <w:szCs w:val="18"/>
          <w:lang w:val="en-GB"/>
        </w:rPr>
        <w:t xml:space="preserve"> in</w:t>
      </w:r>
      <w:r w:rsidRPr="00642138">
        <w:rPr>
          <w:rFonts w:ascii="Verdana" w:hAnsi="Verdana"/>
          <w:sz w:val="18"/>
          <w:szCs w:val="18"/>
          <w:lang w:val="en-GB"/>
        </w:rPr>
        <w:t xml:space="preserve"> the </w:t>
      </w:r>
      <w:r w:rsidR="004E363F" w:rsidRPr="00642138">
        <w:rPr>
          <w:rFonts w:ascii="Verdana" w:hAnsi="Verdana"/>
          <w:sz w:val="18"/>
          <w:szCs w:val="18"/>
          <w:lang w:val="en-GB"/>
        </w:rPr>
        <w:t>Terms and Conditions</w:t>
      </w:r>
      <w:r w:rsidRPr="00642138">
        <w:rPr>
          <w:rFonts w:ascii="Verdana" w:hAnsi="Verdana"/>
          <w:sz w:val="18"/>
          <w:szCs w:val="18"/>
          <w:lang w:val="en-GB"/>
        </w:rPr>
        <w:t xml:space="preserve"> </w:t>
      </w:r>
      <w:r w:rsidR="004E363F" w:rsidRPr="00642138">
        <w:rPr>
          <w:rFonts w:ascii="Verdana" w:hAnsi="Verdana"/>
          <w:sz w:val="18"/>
          <w:szCs w:val="18"/>
          <w:lang w:val="en-GB"/>
        </w:rPr>
        <w:t xml:space="preserve">will </w:t>
      </w:r>
      <w:r w:rsidRPr="00642138">
        <w:rPr>
          <w:rFonts w:ascii="Verdana" w:hAnsi="Verdana"/>
          <w:sz w:val="18"/>
          <w:szCs w:val="18"/>
          <w:lang w:val="en-GB"/>
        </w:rPr>
        <w:t xml:space="preserve">take precedence over those set out in the annex. </w:t>
      </w:r>
    </w:p>
    <w:p w14:paraId="400AA1B5" w14:textId="10384E09" w:rsidR="00D816DD" w:rsidRPr="00642138" w:rsidRDefault="00D816DD" w:rsidP="00050236">
      <w:pPr>
        <w:pStyle w:val="Kop6"/>
        <w:keepNext/>
        <w:keepLines/>
        <w:numPr>
          <w:ilvl w:val="0"/>
          <w:numId w:val="0"/>
        </w:numPr>
        <w:spacing w:before="0" w:after="200"/>
        <w:jc w:val="center"/>
        <w:rPr>
          <w:rFonts w:ascii="Verdana" w:eastAsiaTheme="majorEastAsia" w:hAnsi="Verdana" w:cstheme="majorBidi"/>
          <w:b/>
          <w:bCs/>
          <w:i w:val="0"/>
          <w:caps/>
          <w:snapToGrid/>
          <w:sz w:val="18"/>
          <w:szCs w:val="18"/>
          <w:u w:val="single"/>
          <w:lang w:val="en-GB" w:eastAsia="en-US"/>
        </w:rPr>
      </w:pPr>
      <w:r w:rsidRPr="00642138">
        <w:rPr>
          <w:rFonts w:ascii="Verdana" w:eastAsiaTheme="majorEastAsia" w:hAnsi="Verdana" w:cstheme="majorBidi"/>
          <w:b/>
          <w:bCs/>
          <w:i w:val="0"/>
          <w:caps/>
          <w:snapToGrid/>
          <w:sz w:val="18"/>
          <w:szCs w:val="18"/>
          <w:u w:val="single"/>
          <w:lang w:val="en-GB" w:eastAsia="en-US"/>
        </w:rPr>
        <w:t>TERMS AND CONDITIONS</w:t>
      </w:r>
    </w:p>
    <w:p w14:paraId="5B166BF6" w14:textId="77777777" w:rsidR="007123CA" w:rsidRPr="00642138" w:rsidRDefault="007123CA" w:rsidP="00050236">
      <w:pPr>
        <w:rPr>
          <w:rFonts w:ascii="Verdana" w:eastAsiaTheme="majorEastAsia" w:hAnsi="Verdana"/>
          <w:sz w:val="18"/>
          <w:szCs w:val="18"/>
          <w:lang w:val="en-GB" w:eastAsia="en-US"/>
        </w:rPr>
      </w:pPr>
    </w:p>
    <w:p w14:paraId="147AD750" w14:textId="02524706" w:rsidR="00F96310" w:rsidRPr="00642138" w:rsidRDefault="00F96310" w:rsidP="00050236">
      <w:pPr>
        <w:pStyle w:val="Kop4"/>
        <w:keepLines/>
        <w:spacing w:after="200"/>
        <w:rPr>
          <w:rFonts w:ascii="Verdana" w:hAnsi="Verdana"/>
          <w:b/>
          <w:bCs/>
          <w:iCs/>
          <w:caps/>
          <w:snapToGrid/>
          <w:sz w:val="18"/>
          <w:szCs w:val="18"/>
          <w:lang w:val="en-GB"/>
        </w:rPr>
      </w:pPr>
      <w:r w:rsidRPr="00642138">
        <w:rPr>
          <w:rFonts w:ascii="Verdana" w:hAnsi="Verdana"/>
          <w:b/>
          <w:bCs/>
          <w:iCs/>
          <w:caps/>
          <w:snapToGrid/>
          <w:sz w:val="18"/>
          <w:szCs w:val="18"/>
          <w:lang w:val="en-GB"/>
        </w:rPr>
        <w:t xml:space="preserve">ARTICLE 1 – </w:t>
      </w:r>
      <w:r w:rsidR="007A5668" w:rsidRPr="00642138">
        <w:rPr>
          <w:rFonts w:ascii="Verdana" w:hAnsi="Verdana"/>
          <w:b/>
          <w:bCs/>
          <w:iCs/>
          <w:caps/>
          <w:snapToGrid/>
          <w:sz w:val="18"/>
          <w:szCs w:val="18"/>
          <w:lang w:val="en-GB"/>
        </w:rPr>
        <w:t xml:space="preserve">SUBJECT OF THE AGREEMENT </w:t>
      </w:r>
    </w:p>
    <w:p w14:paraId="77B1B651" w14:textId="5B204F28" w:rsidR="0040237B" w:rsidRPr="00642138" w:rsidRDefault="009A17D8" w:rsidP="00050236">
      <w:pPr>
        <w:pStyle w:val="Lijstalinea"/>
        <w:numPr>
          <w:ilvl w:val="1"/>
          <w:numId w:val="19"/>
        </w:numPr>
        <w:jc w:val="both"/>
        <w:rPr>
          <w:rFonts w:ascii="Verdana" w:hAnsi="Verdana"/>
          <w:sz w:val="18"/>
          <w:szCs w:val="18"/>
          <w:lang w:val="en-GB"/>
        </w:rPr>
      </w:pPr>
      <w:r w:rsidRPr="00642138">
        <w:rPr>
          <w:rFonts w:ascii="Verdana" w:hAnsi="Verdana"/>
          <w:sz w:val="18"/>
          <w:szCs w:val="18"/>
          <w:lang w:val="en-GB"/>
        </w:rPr>
        <w:t>This agreement sets out the rights and obligations and terms a</w:t>
      </w:r>
      <w:r w:rsidR="0040237B" w:rsidRPr="00642138">
        <w:rPr>
          <w:rFonts w:ascii="Verdana" w:hAnsi="Verdana"/>
          <w:sz w:val="18"/>
          <w:szCs w:val="18"/>
          <w:lang w:val="en-GB"/>
        </w:rPr>
        <w:t>nd conditions applicable to the</w:t>
      </w:r>
      <w:r w:rsidRPr="00642138">
        <w:rPr>
          <w:rFonts w:ascii="Verdana" w:hAnsi="Verdana"/>
          <w:sz w:val="18"/>
          <w:szCs w:val="18"/>
          <w:lang w:val="en-GB"/>
        </w:rPr>
        <w:t xml:space="preserve"> support </w:t>
      </w:r>
      <w:r w:rsidR="0038432B" w:rsidRPr="00642138">
        <w:rPr>
          <w:rFonts w:ascii="Verdana" w:hAnsi="Verdana"/>
          <w:sz w:val="18"/>
          <w:szCs w:val="18"/>
          <w:lang w:val="en-GB"/>
        </w:rPr>
        <w:t xml:space="preserve">provided </w:t>
      </w:r>
      <w:r w:rsidR="00CC6B23" w:rsidRPr="00642138">
        <w:rPr>
          <w:rFonts w:ascii="Verdana" w:hAnsi="Verdana"/>
          <w:sz w:val="18"/>
          <w:szCs w:val="18"/>
          <w:lang w:val="en-GB"/>
        </w:rPr>
        <w:t xml:space="preserve">to the participant </w:t>
      </w:r>
      <w:r w:rsidRPr="00642138">
        <w:rPr>
          <w:rFonts w:ascii="Verdana" w:hAnsi="Verdana"/>
          <w:sz w:val="18"/>
          <w:szCs w:val="18"/>
          <w:lang w:val="en-GB"/>
        </w:rPr>
        <w:t>to carry out a mobility activity under the Erasmus+ Programme</w:t>
      </w:r>
      <w:r w:rsidR="0040237B" w:rsidRPr="00642138">
        <w:rPr>
          <w:rFonts w:ascii="Verdana" w:hAnsi="Verdana"/>
          <w:sz w:val="18"/>
          <w:szCs w:val="18"/>
          <w:lang w:val="en-GB"/>
        </w:rPr>
        <w:t>.</w:t>
      </w:r>
    </w:p>
    <w:p w14:paraId="7E93F731" w14:textId="10B3CF8D" w:rsidR="0040237B" w:rsidRPr="00642138" w:rsidRDefault="00F96310" w:rsidP="00050236">
      <w:pPr>
        <w:pStyle w:val="Lijstalinea"/>
        <w:numPr>
          <w:ilvl w:val="1"/>
          <w:numId w:val="19"/>
        </w:numPr>
        <w:jc w:val="both"/>
        <w:rPr>
          <w:rFonts w:ascii="Verdana" w:hAnsi="Verdana"/>
          <w:sz w:val="18"/>
          <w:szCs w:val="18"/>
          <w:lang w:val="en-GB"/>
        </w:rPr>
      </w:pPr>
      <w:r w:rsidRPr="00642138">
        <w:rPr>
          <w:rFonts w:ascii="Verdana" w:hAnsi="Verdana"/>
          <w:sz w:val="18"/>
          <w:szCs w:val="18"/>
          <w:lang w:val="en-GB"/>
        </w:rPr>
        <w:t xml:space="preserve">The </w:t>
      </w:r>
      <w:r w:rsidR="0027564B" w:rsidRPr="00642138">
        <w:rPr>
          <w:rFonts w:ascii="Verdana" w:hAnsi="Verdana"/>
          <w:sz w:val="18"/>
          <w:szCs w:val="18"/>
          <w:lang w:val="en-GB"/>
        </w:rPr>
        <w:t>organisation</w:t>
      </w:r>
      <w:r w:rsidR="00776F3D" w:rsidRPr="00642138">
        <w:rPr>
          <w:rFonts w:ascii="Verdana" w:hAnsi="Verdana"/>
          <w:sz w:val="18"/>
          <w:szCs w:val="18"/>
          <w:lang w:val="en-GB"/>
        </w:rPr>
        <w:t xml:space="preserve"> </w:t>
      </w:r>
      <w:r w:rsidR="00A93307" w:rsidRPr="00642138">
        <w:rPr>
          <w:rFonts w:ascii="Verdana" w:hAnsi="Verdana"/>
          <w:sz w:val="18"/>
          <w:szCs w:val="18"/>
          <w:lang w:val="en-GB"/>
        </w:rPr>
        <w:t>wi</w:t>
      </w:r>
      <w:r w:rsidR="00D70C32" w:rsidRPr="00642138">
        <w:rPr>
          <w:rFonts w:ascii="Verdana" w:hAnsi="Verdana"/>
          <w:sz w:val="18"/>
          <w:szCs w:val="18"/>
          <w:lang w:val="en-GB"/>
        </w:rPr>
        <w:t xml:space="preserve">ll </w:t>
      </w:r>
      <w:r w:rsidR="00BC384A" w:rsidRPr="00642138">
        <w:rPr>
          <w:rFonts w:ascii="Verdana" w:hAnsi="Verdana"/>
          <w:sz w:val="18"/>
          <w:szCs w:val="18"/>
          <w:lang w:val="en-GB"/>
        </w:rPr>
        <w:t xml:space="preserve">provide support </w:t>
      </w:r>
      <w:r w:rsidR="00E35FC0" w:rsidRPr="00642138">
        <w:rPr>
          <w:rFonts w:ascii="Verdana" w:hAnsi="Verdana"/>
          <w:sz w:val="18"/>
          <w:szCs w:val="18"/>
          <w:lang w:val="en-GB"/>
        </w:rPr>
        <w:t xml:space="preserve">to the </w:t>
      </w:r>
      <w:r w:rsidR="004F6A0D" w:rsidRPr="00642138">
        <w:rPr>
          <w:rFonts w:ascii="Verdana" w:hAnsi="Verdana"/>
          <w:sz w:val="18"/>
          <w:szCs w:val="18"/>
          <w:lang w:val="en-GB"/>
        </w:rPr>
        <w:t>participant</w:t>
      </w:r>
      <w:r w:rsidR="00E35FC0" w:rsidRPr="00642138">
        <w:rPr>
          <w:rFonts w:ascii="Verdana" w:hAnsi="Verdana"/>
          <w:sz w:val="18"/>
          <w:szCs w:val="18"/>
          <w:lang w:val="en-GB"/>
        </w:rPr>
        <w:t xml:space="preserve"> for undertaking </w:t>
      </w:r>
      <w:r w:rsidR="00791325" w:rsidRPr="00642138">
        <w:rPr>
          <w:rFonts w:ascii="Verdana" w:hAnsi="Verdana"/>
          <w:sz w:val="18"/>
          <w:szCs w:val="18"/>
          <w:lang w:val="en-GB"/>
        </w:rPr>
        <w:t>a</w:t>
      </w:r>
      <w:r w:rsidR="009A17D8" w:rsidRPr="00642138">
        <w:rPr>
          <w:rFonts w:ascii="Verdana" w:hAnsi="Verdana"/>
          <w:sz w:val="18"/>
          <w:szCs w:val="18"/>
          <w:lang w:val="en-GB"/>
        </w:rPr>
        <w:t xml:space="preserve"> </w:t>
      </w:r>
      <w:r w:rsidR="00C86958" w:rsidRPr="00642138">
        <w:rPr>
          <w:rFonts w:ascii="Verdana" w:hAnsi="Verdana"/>
          <w:sz w:val="18"/>
          <w:szCs w:val="18"/>
          <w:lang w:val="en-GB"/>
        </w:rPr>
        <w:t xml:space="preserve">mobility </w:t>
      </w:r>
      <w:r w:rsidR="00D70C32" w:rsidRPr="00642138">
        <w:rPr>
          <w:rFonts w:ascii="Verdana" w:hAnsi="Verdana"/>
          <w:sz w:val="18"/>
          <w:szCs w:val="18"/>
          <w:lang w:val="en-GB"/>
        </w:rPr>
        <w:t>activity</w:t>
      </w:r>
      <w:r w:rsidR="00E35FC0" w:rsidRPr="00642138">
        <w:rPr>
          <w:rFonts w:ascii="Verdana" w:hAnsi="Verdana"/>
          <w:sz w:val="18"/>
          <w:szCs w:val="18"/>
          <w:lang w:val="en-GB"/>
        </w:rPr>
        <w:t xml:space="preserve">. </w:t>
      </w:r>
    </w:p>
    <w:p w14:paraId="6FC10B69" w14:textId="1501C7EB" w:rsidR="0040237B" w:rsidRPr="00642138" w:rsidRDefault="00F96310" w:rsidP="00050236">
      <w:pPr>
        <w:pStyle w:val="Lijstalinea"/>
        <w:numPr>
          <w:ilvl w:val="1"/>
          <w:numId w:val="19"/>
        </w:numPr>
        <w:jc w:val="both"/>
        <w:rPr>
          <w:rFonts w:ascii="Verdana" w:hAnsi="Verdana"/>
          <w:sz w:val="18"/>
          <w:szCs w:val="18"/>
          <w:lang w:val="en-GB"/>
        </w:rPr>
      </w:pPr>
      <w:r w:rsidRPr="00642138">
        <w:rPr>
          <w:rFonts w:ascii="Verdana" w:hAnsi="Verdana"/>
          <w:sz w:val="18"/>
          <w:szCs w:val="18"/>
          <w:lang w:val="en-GB"/>
        </w:rPr>
        <w:t xml:space="preserve">The </w:t>
      </w:r>
      <w:r w:rsidR="004F6A0D" w:rsidRPr="00642138">
        <w:rPr>
          <w:rFonts w:ascii="Verdana" w:hAnsi="Verdana"/>
          <w:sz w:val="18"/>
          <w:szCs w:val="18"/>
          <w:lang w:val="en-GB"/>
        </w:rPr>
        <w:t xml:space="preserve">participant </w:t>
      </w:r>
      <w:r w:rsidRPr="00642138">
        <w:rPr>
          <w:rFonts w:ascii="Verdana" w:hAnsi="Verdana"/>
          <w:sz w:val="18"/>
          <w:szCs w:val="18"/>
          <w:lang w:val="en-GB"/>
        </w:rPr>
        <w:t>accepts</w:t>
      </w:r>
      <w:r w:rsidR="00776F3D" w:rsidRPr="00642138">
        <w:rPr>
          <w:rFonts w:ascii="Verdana" w:hAnsi="Verdana"/>
          <w:sz w:val="18"/>
          <w:szCs w:val="18"/>
          <w:lang w:val="en-GB"/>
        </w:rPr>
        <w:t xml:space="preserve"> the</w:t>
      </w:r>
      <w:r w:rsidR="00D70C32" w:rsidRPr="00642138">
        <w:rPr>
          <w:rFonts w:ascii="Verdana" w:hAnsi="Verdana"/>
          <w:sz w:val="18"/>
          <w:szCs w:val="18"/>
          <w:lang w:val="en-GB"/>
        </w:rPr>
        <w:t xml:space="preserve"> support</w:t>
      </w:r>
      <w:r w:rsidR="0084210E" w:rsidRPr="00642138">
        <w:rPr>
          <w:rFonts w:ascii="Verdana" w:hAnsi="Verdana"/>
          <w:sz w:val="18"/>
          <w:szCs w:val="18"/>
          <w:lang w:val="en-GB"/>
        </w:rPr>
        <w:t xml:space="preserve"> or the provision of services as</w:t>
      </w:r>
      <w:r w:rsidR="00D70C32" w:rsidRPr="00642138">
        <w:rPr>
          <w:rFonts w:ascii="Verdana" w:hAnsi="Verdana"/>
          <w:sz w:val="18"/>
          <w:szCs w:val="18"/>
          <w:lang w:val="en-GB"/>
        </w:rPr>
        <w:t xml:space="preserve"> specified</w:t>
      </w:r>
      <w:r w:rsidR="00776F3D" w:rsidRPr="00642138">
        <w:rPr>
          <w:rFonts w:ascii="Verdana" w:hAnsi="Verdana"/>
          <w:sz w:val="18"/>
          <w:szCs w:val="18"/>
          <w:lang w:val="en-GB"/>
        </w:rPr>
        <w:t xml:space="preserve"> </w:t>
      </w:r>
      <w:r w:rsidR="00EC01B4" w:rsidRPr="00642138">
        <w:rPr>
          <w:rFonts w:ascii="Verdana" w:hAnsi="Verdana"/>
          <w:sz w:val="18"/>
          <w:szCs w:val="18"/>
          <w:lang w:val="en-GB"/>
        </w:rPr>
        <w:t xml:space="preserve">in </w:t>
      </w:r>
      <w:r w:rsidR="00283380" w:rsidRPr="00642138">
        <w:rPr>
          <w:rFonts w:ascii="Verdana" w:hAnsi="Verdana"/>
          <w:sz w:val="18"/>
          <w:szCs w:val="18"/>
          <w:lang w:val="en-GB"/>
        </w:rPr>
        <w:t>A</w:t>
      </w:r>
      <w:r w:rsidR="00EC01B4" w:rsidRPr="00642138">
        <w:rPr>
          <w:rFonts w:ascii="Verdana" w:hAnsi="Verdana"/>
          <w:sz w:val="18"/>
          <w:szCs w:val="18"/>
          <w:lang w:val="en-GB"/>
        </w:rPr>
        <w:t xml:space="preserve">rticle </w:t>
      </w:r>
      <w:r w:rsidR="00EC01B4" w:rsidRPr="00642138" w:rsidDel="003406B3">
        <w:rPr>
          <w:rFonts w:ascii="Verdana" w:hAnsi="Verdana"/>
          <w:sz w:val="18"/>
          <w:szCs w:val="18"/>
          <w:lang w:val="en-GB"/>
        </w:rPr>
        <w:t xml:space="preserve">3 </w:t>
      </w:r>
      <w:r w:rsidR="009813A2" w:rsidRPr="00642138">
        <w:rPr>
          <w:rFonts w:ascii="Verdana" w:hAnsi="Verdana"/>
          <w:sz w:val="18"/>
          <w:szCs w:val="18"/>
          <w:lang w:val="en-GB"/>
        </w:rPr>
        <w:t>and undertakes</w:t>
      </w:r>
      <w:r w:rsidR="00776F3D" w:rsidRPr="00642138">
        <w:rPr>
          <w:rFonts w:ascii="Verdana" w:hAnsi="Verdana"/>
          <w:sz w:val="18"/>
          <w:szCs w:val="18"/>
          <w:lang w:val="en-GB"/>
        </w:rPr>
        <w:t xml:space="preserve"> to </w:t>
      </w:r>
      <w:r w:rsidRPr="00642138">
        <w:rPr>
          <w:rFonts w:ascii="Verdana" w:hAnsi="Verdana"/>
          <w:sz w:val="18"/>
          <w:szCs w:val="18"/>
          <w:lang w:val="en-GB"/>
        </w:rPr>
        <w:t xml:space="preserve">carry out the </w:t>
      </w:r>
      <w:r w:rsidR="00C86958" w:rsidRPr="00642138">
        <w:rPr>
          <w:rFonts w:ascii="Verdana" w:hAnsi="Verdana"/>
          <w:sz w:val="18"/>
          <w:szCs w:val="18"/>
          <w:lang w:val="en-GB"/>
        </w:rPr>
        <w:t xml:space="preserve">mobility </w:t>
      </w:r>
      <w:r w:rsidR="00D70C32" w:rsidRPr="00642138">
        <w:rPr>
          <w:rFonts w:ascii="Verdana" w:hAnsi="Verdana"/>
          <w:sz w:val="18"/>
          <w:szCs w:val="18"/>
          <w:lang w:val="en-GB"/>
        </w:rPr>
        <w:t xml:space="preserve">activity </w:t>
      </w:r>
      <w:r w:rsidRPr="00642138">
        <w:rPr>
          <w:rFonts w:ascii="Verdana" w:hAnsi="Verdana"/>
          <w:sz w:val="18"/>
          <w:szCs w:val="18"/>
          <w:lang w:val="en-GB"/>
        </w:rPr>
        <w:t xml:space="preserve">as described in </w:t>
      </w:r>
      <w:r w:rsidR="00E03E59" w:rsidRPr="00642138">
        <w:rPr>
          <w:rFonts w:ascii="Verdana" w:hAnsi="Verdana"/>
          <w:sz w:val="18"/>
          <w:szCs w:val="18"/>
          <w:lang w:val="en-GB"/>
        </w:rPr>
        <w:t xml:space="preserve">the </w:t>
      </w:r>
      <w:r w:rsidRPr="00642138">
        <w:rPr>
          <w:rFonts w:ascii="Verdana" w:hAnsi="Verdana"/>
          <w:sz w:val="18"/>
          <w:szCs w:val="18"/>
          <w:lang w:val="en-GB"/>
        </w:rPr>
        <w:t>Annex</w:t>
      </w:r>
      <w:r w:rsidR="00D70C32" w:rsidRPr="00642138">
        <w:rPr>
          <w:rFonts w:ascii="Verdana" w:hAnsi="Verdana"/>
          <w:sz w:val="18"/>
          <w:szCs w:val="18"/>
          <w:lang w:val="en-GB"/>
        </w:rPr>
        <w:t xml:space="preserve">. </w:t>
      </w:r>
    </w:p>
    <w:p w14:paraId="1DB47BE6" w14:textId="4836D714" w:rsidR="00AB3943" w:rsidRPr="00642138" w:rsidRDefault="001A085C" w:rsidP="0095196D">
      <w:pPr>
        <w:pStyle w:val="Lijstalinea"/>
        <w:numPr>
          <w:ilvl w:val="1"/>
          <w:numId w:val="19"/>
        </w:numPr>
        <w:spacing w:after="200"/>
        <w:jc w:val="both"/>
        <w:rPr>
          <w:rFonts w:ascii="Verdana" w:hAnsi="Verdana"/>
          <w:bCs/>
          <w:sz w:val="18"/>
          <w:szCs w:val="18"/>
          <w:lang w:val="en-GB"/>
        </w:rPr>
      </w:pPr>
      <w:r w:rsidRPr="00642138">
        <w:rPr>
          <w:rFonts w:ascii="Verdana" w:hAnsi="Verdana"/>
          <w:sz w:val="18"/>
          <w:szCs w:val="18"/>
          <w:lang w:val="en-GB"/>
        </w:rPr>
        <w:t>Amendments to th</w:t>
      </w:r>
      <w:r w:rsidR="008817C6" w:rsidRPr="00642138">
        <w:rPr>
          <w:rFonts w:ascii="Verdana" w:hAnsi="Verdana"/>
          <w:sz w:val="18"/>
          <w:szCs w:val="18"/>
          <w:lang w:val="en-GB"/>
        </w:rPr>
        <w:t>is</w:t>
      </w:r>
      <w:r w:rsidRPr="00642138">
        <w:rPr>
          <w:rFonts w:ascii="Verdana" w:hAnsi="Verdana"/>
          <w:sz w:val="18"/>
          <w:szCs w:val="18"/>
          <w:lang w:val="en-GB"/>
        </w:rPr>
        <w:t xml:space="preserve"> agreement </w:t>
      </w:r>
      <w:r w:rsidR="00A93307" w:rsidRPr="00642138">
        <w:rPr>
          <w:rFonts w:ascii="Verdana" w:hAnsi="Verdana"/>
          <w:sz w:val="18"/>
          <w:szCs w:val="18"/>
          <w:lang w:val="en-GB"/>
        </w:rPr>
        <w:t>wi</w:t>
      </w:r>
      <w:r w:rsidRPr="00642138">
        <w:rPr>
          <w:rFonts w:ascii="Verdana" w:hAnsi="Verdana"/>
          <w:sz w:val="18"/>
          <w:szCs w:val="18"/>
          <w:lang w:val="en-GB"/>
        </w:rPr>
        <w:t>ll be requested and agreed by both parties through a</w:t>
      </w:r>
      <w:r w:rsidR="0040237B" w:rsidRPr="00642138">
        <w:rPr>
          <w:rFonts w:ascii="Verdana" w:hAnsi="Verdana"/>
          <w:sz w:val="18"/>
          <w:szCs w:val="18"/>
          <w:lang w:val="en-GB"/>
        </w:rPr>
        <w:t xml:space="preserve"> </w:t>
      </w:r>
      <w:r w:rsidRPr="00642138">
        <w:rPr>
          <w:rFonts w:ascii="Verdana" w:hAnsi="Verdana"/>
          <w:sz w:val="18"/>
          <w:szCs w:val="18"/>
          <w:lang w:val="en-GB"/>
        </w:rPr>
        <w:t>formal notification by letter or by electronic message.</w:t>
      </w:r>
      <w:r w:rsidR="00024F95" w:rsidRPr="00642138">
        <w:rPr>
          <w:rFonts w:ascii="Verdana" w:hAnsi="Verdana"/>
          <w:sz w:val="18"/>
          <w:szCs w:val="18"/>
          <w:lang w:val="en-GB"/>
        </w:rPr>
        <w:t xml:space="preserve"> An amendment </w:t>
      </w:r>
      <w:r w:rsidR="00024F95" w:rsidRPr="00642138">
        <w:rPr>
          <w:rFonts w:ascii="Verdana" w:hAnsi="Verdana"/>
          <w:bCs/>
          <w:sz w:val="18"/>
          <w:szCs w:val="18"/>
          <w:lang w:val="en-GB"/>
        </w:rPr>
        <w:t xml:space="preserve">enters into force on the day of the signature (or acknowledgement) of the receiving party. An amendment takes effect on the date of entry into force or other date specified in the amendment. </w:t>
      </w:r>
    </w:p>
    <w:p w14:paraId="56438678" w14:textId="0B283081" w:rsidR="00F96310" w:rsidRPr="00642138" w:rsidRDefault="00F96310" w:rsidP="00050236">
      <w:pPr>
        <w:pStyle w:val="Kop4"/>
        <w:keepLines/>
        <w:spacing w:after="200"/>
        <w:rPr>
          <w:rFonts w:ascii="Verdana" w:hAnsi="Verdana"/>
          <w:b/>
          <w:bCs/>
          <w:iCs/>
          <w:caps/>
          <w:snapToGrid/>
          <w:sz w:val="18"/>
          <w:szCs w:val="18"/>
          <w:lang w:val="en-GB"/>
        </w:rPr>
      </w:pPr>
      <w:r w:rsidRPr="00642138">
        <w:rPr>
          <w:rFonts w:ascii="Verdana" w:hAnsi="Verdana"/>
          <w:b/>
          <w:bCs/>
          <w:iCs/>
          <w:caps/>
          <w:snapToGrid/>
          <w:sz w:val="18"/>
          <w:szCs w:val="18"/>
          <w:lang w:val="en-GB"/>
        </w:rPr>
        <w:t xml:space="preserve">ARTICLE 2 </w:t>
      </w:r>
      <w:r w:rsidR="007F7F20" w:rsidRPr="00642138">
        <w:rPr>
          <w:rFonts w:ascii="Verdana" w:hAnsi="Verdana"/>
          <w:b/>
          <w:bCs/>
          <w:iCs/>
          <w:caps/>
          <w:snapToGrid/>
          <w:sz w:val="18"/>
          <w:szCs w:val="18"/>
          <w:lang w:val="en-GB"/>
        </w:rPr>
        <w:t>–</w:t>
      </w:r>
      <w:r w:rsidR="00351EA2" w:rsidRPr="00642138">
        <w:rPr>
          <w:rFonts w:ascii="Verdana" w:hAnsi="Verdana"/>
          <w:b/>
          <w:bCs/>
          <w:iCs/>
          <w:caps/>
          <w:snapToGrid/>
          <w:sz w:val="18"/>
          <w:szCs w:val="18"/>
          <w:lang w:val="en-GB"/>
        </w:rPr>
        <w:t xml:space="preserve"> </w:t>
      </w:r>
      <w:r w:rsidR="00D70C32" w:rsidRPr="00642138">
        <w:rPr>
          <w:rFonts w:ascii="Verdana" w:hAnsi="Verdana"/>
          <w:b/>
          <w:bCs/>
          <w:iCs/>
          <w:caps/>
          <w:snapToGrid/>
          <w:sz w:val="18"/>
          <w:szCs w:val="18"/>
          <w:lang w:val="en-GB"/>
        </w:rPr>
        <w:t xml:space="preserve">DURATION </w:t>
      </w:r>
      <w:r w:rsidR="0058758C" w:rsidRPr="00642138">
        <w:rPr>
          <w:rFonts w:ascii="Verdana" w:hAnsi="Verdana"/>
          <w:b/>
          <w:bCs/>
          <w:iCs/>
          <w:caps/>
          <w:snapToGrid/>
          <w:sz w:val="18"/>
          <w:szCs w:val="18"/>
          <w:lang w:val="en-GB"/>
        </w:rPr>
        <w:t xml:space="preserve">AND STARTING DATE </w:t>
      </w:r>
    </w:p>
    <w:p w14:paraId="1C7456BC" w14:textId="74053CA4" w:rsidR="00425895" w:rsidRPr="00642138" w:rsidRDefault="007123CA" w:rsidP="00425895">
      <w:pPr>
        <w:ind w:left="567" w:hanging="567"/>
        <w:jc w:val="both"/>
        <w:rPr>
          <w:rFonts w:ascii="Verdana" w:hAnsi="Verdana"/>
          <w:i/>
          <w:color w:val="4AA55B"/>
          <w:sz w:val="18"/>
          <w:szCs w:val="18"/>
          <w:lang w:val="en-US"/>
        </w:rPr>
      </w:pPr>
      <w:r w:rsidRPr="00642138">
        <w:rPr>
          <w:rFonts w:ascii="Verdana" w:hAnsi="Verdana"/>
          <w:sz w:val="18"/>
          <w:szCs w:val="18"/>
          <w:lang w:val="en-GB"/>
        </w:rPr>
        <w:t>2.</w:t>
      </w:r>
      <w:r w:rsidR="00351EA2" w:rsidRPr="00642138">
        <w:rPr>
          <w:rFonts w:ascii="Verdana" w:hAnsi="Verdana"/>
          <w:sz w:val="18"/>
          <w:szCs w:val="18"/>
          <w:lang w:val="en-GB"/>
        </w:rPr>
        <w:t>1</w:t>
      </w:r>
      <w:r w:rsidR="00F96310" w:rsidRPr="00642138">
        <w:rPr>
          <w:rFonts w:ascii="Verdana" w:hAnsi="Verdana"/>
          <w:sz w:val="18"/>
          <w:szCs w:val="18"/>
          <w:lang w:val="en-GB"/>
        </w:rPr>
        <w:tab/>
      </w:r>
      <w:r w:rsidR="00D70C32" w:rsidRPr="00642138">
        <w:rPr>
          <w:rFonts w:ascii="Verdana" w:hAnsi="Verdana"/>
          <w:sz w:val="18"/>
          <w:szCs w:val="18"/>
          <w:lang w:val="en-GB"/>
        </w:rPr>
        <w:t xml:space="preserve">The </w:t>
      </w:r>
      <w:r w:rsidR="00425895" w:rsidRPr="00642138">
        <w:rPr>
          <w:rFonts w:ascii="Verdana" w:hAnsi="Verdana"/>
          <w:sz w:val="18"/>
          <w:szCs w:val="18"/>
          <w:lang w:val="en-GB"/>
        </w:rPr>
        <w:t xml:space="preserve">agreement will cover the period from </w:t>
      </w:r>
      <w:r w:rsidR="00D70C32" w:rsidRPr="00642138">
        <w:rPr>
          <w:rFonts w:ascii="Verdana" w:hAnsi="Verdana"/>
          <w:sz w:val="18"/>
          <w:szCs w:val="18"/>
          <w:highlight w:val="lightGray"/>
          <w:lang w:val="en-GB"/>
        </w:rPr>
        <w:t>[date]</w:t>
      </w:r>
      <w:r w:rsidR="00D70C32" w:rsidRPr="00642138">
        <w:rPr>
          <w:rFonts w:ascii="Verdana" w:hAnsi="Verdana"/>
          <w:sz w:val="18"/>
          <w:szCs w:val="18"/>
          <w:lang w:val="en-GB"/>
        </w:rPr>
        <w:t xml:space="preserve"> </w:t>
      </w:r>
      <w:r w:rsidR="00425895" w:rsidRPr="00642138">
        <w:rPr>
          <w:rFonts w:ascii="Verdana" w:hAnsi="Verdana"/>
          <w:sz w:val="18"/>
          <w:szCs w:val="18"/>
          <w:lang w:val="en-GB"/>
        </w:rPr>
        <w:t xml:space="preserve">to </w:t>
      </w:r>
      <w:r w:rsidR="00D70C32" w:rsidRPr="00642138">
        <w:rPr>
          <w:rFonts w:ascii="Verdana" w:hAnsi="Verdana"/>
          <w:sz w:val="18"/>
          <w:szCs w:val="18"/>
          <w:highlight w:val="lightGray"/>
          <w:lang w:val="en-GB"/>
        </w:rPr>
        <w:t>[date]</w:t>
      </w:r>
      <w:r w:rsidR="00425895" w:rsidRPr="00642138">
        <w:rPr>
          <w:rFonts w:ascii="Verdana" w:hAnsi="Verdana"/>
          <w:sz w:val="18"/>
          <w:szCs w:val="18"/>
          <w:lang w:val="en-GB"/>
        </w:rPr>
        <w:t>[</w:t>
      </w:r>
      <w:r w:rsidR="00425895" w:rsidRPr="00642138">
        <w:rPr>
          <w:rFonts w:ascii="Verdana" w:hAnsi="Verdana"/>
          <w:sz w:val="18"/>
          <w:szCs w:val="18"/>
          <w:highlight w:val="yellow"/>
          <w:lang w:val="en-GB"/>
        </w:rPr>
        <w:t>this period includes the physical and virtual components of the mobility, as detailed in the Annex, and the travel days</w:t>
      </w:r>
      <w:r w:rsidR="00425895" w:rsidRPr="00642138">
        <w:rPr>
          <w:rFonts w:ascii="Verdana" w:hAnsi="Verdana"/>
          <w:sz w:val="18"/>
          <w:szCs w:val="18"/>
          <w:lang w:val="en-GB"/>
        </w:rPr>
        <w:t>]</w:t>
      </w:r>
      <w:r w:rsidR="0095196D" w:rsidRPr="00642138">
        <w:rPr>
          <w:rFonts w:ascii="Verdana" w:hAnsi="Verdana"/>
          <w:sz w:val="18"/>
          <w:szCs w:val="18"/>
          <w:lang w:val="en-GB"/>
        </w:rPr>
        <w:t xml:space="preserve"> (see Annex for detailed timing</w:t>
      </w:r>
      <w:r w:rsidR="003406B3" w:rsidRPr="00642138">
        <w:rPr>
          <w:rFonts w:ascii="Verdana" w:hAnsi="Verdana"/>
          <w:sz w:val="18"/>
          <w:szCs w:val="18"/>
          <w:lang w:val="en-GB"/>
        </w:rPr>
        <w:t>)</w:t>
      </w:r>
      <w:r w:rsidR="00425895" w:rsidRPr="00642138">
        <w:rPr>
          <w:rFonts w:ascii="Verdana" w:hAnsi="Verdana"/>
          <w:sz w:val="18"/>
          <w:szCs w:val="18"/>
          <w:lang w:val="en-GB"/>
        </w:rPr>
        <w:t>.</w:t>
      </w:r>
    </w:p>
    <w:p w14:paraId="5D770C7C" w14:textId="77777777" w:rsidR="00FA56BC" w:rsidRPr="00642138" w:rsidRDefault="00FA56BC">
      <w:pPr>
        <w:pStyle w:val="Text1"/>
        <w:spacing w:after="0"/>
        <w:ind w:left="0"/>
        <w:rPr>
          <w:rFonts w:ascii="Verdana" w:hAnsi="Verdana"/>
          <w:sz w:val="18"/>
          <w:szCs w:val="18"/>
          <w:u w:val="single"/>
          <w:lang w:val="en-GB"/>
        </w:rPr>
      </w:pPr>
    </w:p>
    <w:p w14:paraId="3B26CF75" w14:textId="35FE3B41" w:rsidR="00F96310" w:rsidRPr="00642138" w:rsidRDefault="00F96310" w:rsidP="00050236">
      <w:pPr>
        <w:pStyle w:val="Kop4"/>
        <w:keepLines/>
        <w:spacing w:after="200"/>
        <w:ind w:left="1865" w:hanging="1865"/>
        <w:rPr>
          <w:rFonts w:ascii="Verdana" w:eastAsiaTheme="majorEastAsia" w:hAnsi="Verdana" w:cstheme="majorBidi"/>
          <w:b/>
          <w:bCs/>
          <w:iCs/>
          <w:caps/>
          <w:snapToGrid/>
          <w:sz w:val="18"/>
          <w:szCs w:val="18"/>
          <w:lang w:val="en-GB" w:eastAsia="en-US"/>
        </w:rPr>
      </w:pPr>
      <w:r w:rsidRPr="00642138">
        <w:rPr>
          <w:rFonts w:ascii="Verdana" w:eastAsiaTheme="majorEastAsia" w:hAnsi="Verdana" w:cstheme="majorBidi"/>
          <w:b/>
          <w:bCs/>
          <w:iCs/>
          <w:caps/>
          <w:snapToGrid/>
          <w:sz w:val="18"/>
          <w:szCs w:val="18"/>
          <w:lang w:val="en-GB" w:eastAsia="en-US"/>
        </w:rPr>
        <w:t xml:space="preserve">ARTICLE </w:t>
      </w:r>
      <w:r w:rsidR="00F16BF1" w:rsidRPr="00642138">
        <w:rPr>
          <w:rFonts w:ascii="Verdana" w:eastAsiaTheme="majorEastAsia" w:hAnsi="Verdana" w:cstheme="majorBidi"/>
          <w:b/>
          <w:bCs/>
          <w:iCs/>
          <w:caps/>
          <w:snapToGrid/>
          <w:sz w:val="18"/>
          <w:szCs w:val="18"/>
          <w:lang w:val="en-GB" w:eastAsia="en-US"/>
        </w:rPr>
        <w:t>3</w:t>
      </w:r>
      <w:r w:rsidRPr="00642138">
        <w:rPr>
          <w:rFonts w:ascii="Verdana" w:eastAsiaTheme="majorEastAsia" w:hAnsi="Verdana" w:cstheme="majorBidi"/>
          <w:b/>
          <w:bCs/>
          <w:iCs/>
          <w:caps/>
          <w:snapToGrid/>
          <w:sz w:val="18"/>
          <w:szCs w:val="18"/>
          <w:lang w:val="en-GB" w:eastAsia="en-US"/>
        </w:rPr>
        <w:t xml:space="preserve"> </w:t>
      </w:r>
      <w:r w:rsidR="00E6187C" w:rsidRPr="00642138">
        <w:rPr>
          <w:rFonts w:ascii="Verdana" w:eastAsiaTheme="majorEastAsia" w:hAnsi="Verdana" w:cstheme="majorBidi"/>
          <w:b/>
          <w:bCs/>
          <w:iCs/>
          <w:caps/>
          <w:snapToGrid/>
          <w:sz w:val="18"/>
          <w:szCs w:val="18"/>
          <w:lang w:val="en-GB" w:eastAsia="en-US"/>
        </w:rPr>
        <w:t>–</w:t>
      </w:r>
      <w:r w:rsidRPr="00642138">
        <w:rPr>
          <w:rFonts w:ascii="Verdana" w:eastAsiaTheme="majorEastAsia" w:hAnsi="Verdana" w:cstheme="majorBidi"/>
          <w:b/>
          <w:bCs/>
          <w:iCs/>
          <w:caps/>
          <w:snapToGrid/>
          <w:sz w:val="18"/>
          <w:szCs w:val="18"/>
          <w:lang w:val="en-GB" w:eastAsia="en-US"/>
        </w:rPr>
        <w:t xml:space="preserve"> </w:t>
      </w:r>
      <w:r w:rsidR="00BB1A47" w:rsidRPr="00642138">
        <w:rPr>
          <w:rFonts w:ascii="Verdana" w:eastAsiaTheme="majorEastAsia" w:hAnsi="Verdana" w:cstheme="majorBidi"/>
          <w:b/>
          <w:bCs/>
          <w:iCs/>
          <w:caps/>
          <w:snapToGrid/>
          <w:sz w:val="18"/>
          <w:szCs w:val="18"/>
          <w:lang w:val="en-GB" w:eastAsia="en-US"/>
        </w:rPr>
        <w:t xml:space="preserve">FINANCIAL </w:t>
      </w:r>
      <w:r w:rsidR="00F3753B" w:rsidRPr="00642138">
        <w:rPr>
          <w:rFonts w:ascii="Verdana" w:eastAsiaTheme="majorEastAsia" w:hAnsi="Verdana" w:cstheme="majorBidi"/>
          <w:b/>
          <w:bCs/>
          <w:iCs/>
          <w:caps/>
          <w:snapToGrid/>
          <w:sz w:val="18"/>
          <w:szCs w:val="18"/>
          <w:lang w:val="en-GB" w:eastAsia="en-US"/>
        </w:rPr>
        <w:t xml:space="preserve">and other </w:t>
      </w:r>
      <w:r w:rsidR="00BB1A47" w:rsidRPr="00642138">
        <w:rPr>
          <w:rFonts w:ascii="Verdana" w:eastAsiaTheme="majorEastAsia" w:hAnsi="Verdana" w:cstheme="majorBidi"/>
          <w:b/>
          <w:bCs/>
          <w:iCs/>
          <w:caps/>
          <w:snapToGrid/>
          <w:sz w:val="18"/>
          <w:szCs w:val="18"/>
          <w:lang w:val="en-GB" w:eastAsia="en-US"/>
        </w:rPr>
        <w:t xml:space="preserve">SUPPORT </w:t>
      </w:r>
    </w:p>
    <w:p w14:paraId="5AF1903F" w14:textId="01898C80" w:rsidR="002B6DE8" w:rsidRPr="00642138" w:rsidDel="00473043" w:rsidRDefault="6CA1560B" w:rsidP="002D24B6">
      <w:pPr>
        <w:spacing w:after="120"/>
        <w:ind w:left="567" w:hanging="567"/>
        <w:jc w:val="both"/>
        <w:rPr>
          <w:rFonts w:ascii="Verdana" w:hAnsi="Verdana"/>
          <w:sz w:val="18"/>
          <w:szCs w:val="18"/>
          <w:lang w:val="en-GB"/>
        </w:rPr>
      </w:pPr>
      <w:r w:rsidRPr="00642138">
        <w:rPr>
          <w:rFonts w:ascii="Verdana" w:hAnsi="Verdana"/>
          <w:sz w:val="18"/>
          <w:szCs w:val="18"/>
          <w:lang w:val="en-GB"/>
        </w:rPr>
        <w:t>3.1</w:t>
      </w:r>
      <w:r w:rsidR="003E13DC" w:rsidRPr="00642138">
        <w:rPr>
          <w:rFonts w:ascii="Verdana" w:hAnsi="Verdana"/>
          <w:sz w:val="18"/>
          <w:szCs w:val="18"/>
          <w:lang w:val="en-US"/>
        </w:rPr>
        <w:tab/>
      </w:r>
      <w:r w:rsidR="181673A2" w:rsidRPr="00642138">
        <w:rPr>
          <w:rFonts w:ascii="Verdana" w:hAnsi="Verdana"/>
          <w:sz w:val="18"/>
          <w:szCs w:val="18"/>
          <w:lang w:val="en-GB"/>
        </w:rPr>
        <w:t>T</w:t>
      </w:r>
      <w:r w:rsidR="0E900FBF" w:rsidRPr="00642138">
        <w:rPr>
          <w:rFonts w:ascii="Verdana" w:hAnsi="Verdana"/>
          <w:sz w:val="18"/>
          <w:szCs w:val="18"/>
          <w:lang w:val="en-GB"/>
        </w:rPr>
        <w:t xml:space="preserve">he support is </w:t>
      </w:r>
      <w:r w:rsidR="181673A2" w:rsidRPr="00642138">
        <w:rPr>
          <w:rFonts w:ascii="Verdana" w:hAnsi="Verdana"/>
          <w:sz w:val="18"/>
          <w:szCs w:val="18"/>
          <w:lang w:val="en-GB"/>
        </w:rPr>
        <w:t>calculated following the funding rules indicated in the Erasmus+ Programme Guide</w:t>
      </w:r>
      <w:r w:rsidR="451DB006" w:rsidRPr="00642138">
        <w:rPr>
          <w:rFonts w:ascii="Verdana" w:hAnsi="Verdana"/>
          <w:sz w:val="18"/>
          <w:szCs w:val="18"/>
          <w:lang w:val="en-GB"/>
        </w:rPr>
        <w:t xml:space="preserve"> </w:t>
      </w:r>
      <w:r w:rsidR="451DB006" w:rsidRPr="00642138">
        <w:rPr>
          <w:rFonts w:ascii="Verdana" w:hAnsi="Verdana"/>
          <w:sz w:val="18"/>
          <w:szCs w:val="18"/>
          <w:lang w:val="en-IE"/>
        </w:rPr>
        <w:t>[</w:t>
      </w:r>
      <w:r w:rsidR="451DB006" w:rsidRPr="00642138">
        <w:rPr>
          <w:rFonts w:ascii="Verdana" w:hAnsi="Verdana"/>
          <w:sz w:val="18"/>
          <w:szCs w:val="18"/>
          <w:highlight w:val="lightGray"/>
          <w:lang w:val="en-IE"/>
        </w:rPr>
        <w:t>202X</w:t>
      </w:r>
      <w:r w:rsidR="451DB006" w:rsidRPr="00642138">
        <w:rPr>
          <w:rFonts w:ascii="Verdana" w:hAnsi="Verdana"/>
          <w:sz w:val="18"/>
          <w:szCs w:val="18"/>
          <w:lang w:val="en-IE"/>
        </w:rPr>
        <w:t xml:space="preserve"> version]</w:t>
      </w:r>
      <w:r w:rsidR="002D24B6" w:rsidRPr="00642138">
        <w:rPr>
          <w:rFonts w:ascii="Verdana" w:hAnsi="Verdana"/>
          <w:sz w:val="18"/>
          <w:szCs w:val="18"/>
          <w:lang w:val="en-IE"/>
        </w:rPr>
        <w:t xml:space="preserve"> and provided in the form </w:t>
      </w:r>
      <w:r w:rsidR="00342F32" w:rsidRPr="00642138">
        <w:rPr>
          <w:rFonts w:ascii="Verdana" w:hAnsi="Verdana"/>
          <w:sz w:val="18"/>
          <w:szCs w:val="18"/>
          <w:lang w:val="en-IE"/>
        </w:rPr>
        <w:t>described</w:t>
      </w:r>
      <w:r w:rsidR="002D24B6" w:rsidRPr="00642138">
        <w:rPr>
          <w:rFonts w:ascii="Verdana" w:hAnsi="Verdana"/>
          <w:sz w:val="18"/>
          <w:szCs w:val="18"/>
          <w:lang w:val="en-IE"/>
        </w:rPr>
        <w:t xml:space="preserve"> in Article 3.4 below</w:t>
      </w:r>
      <w:r w:rsidR="6B1DC6A9" w:rsidRPr="00642138">
        <w:rPr>
          <w:rFonts w:ascii="Verdana" w:hAnsi="Verdana"/>
          <w:sz w:val="18"/>
          <w:szCs w:val="18"/>
          <w:lang w:val="en-GB"/>
        </w:rPr>
        <w:t>.</w:t>
      </w:r>
    </w:p>
    <w:p w14:paraId="0037AB70" w14:textId="21382AFB" w:rsidR="003E13DC" w:rsidRPr="00642138" w:rsidRDefault="23C395D7" w:rsidP="00A93307">
      <w:pPr>
        <w:spacing w:after="120"/>
        <w:ind w:left="567" w:hanging="567"/>
        <w:jc w:val="both"/>
        <w:rPr>
          <w:rFonts w:ascii="Verdana" w:hAnsi="Verdana"/>
          <w:sz w:val="18"/>
          <w:szCs w:val="18"/>
          <w:lang w:val="en-GB"/>
        </w:rPr>
      </w:pPr>
      <w:r w:rsidRPr="00642138">
        <w:rPr>
          <w:rFonts w:ascii="Verdana" w:hAnsi="Verdana"/>
          <w:sz w:val="18"/>
          <w:szCs w:val="18"/>
          <w:lang w:val="en-GB"/>
        </w:rPr>
        <w:t xml:space="preserve">3.2    The participant </w:t>
      </w:r>
      <w:r w:rsidR="68D8DC2F" w:rsidRPr="00642138">
        <w:rPr>
          <w:rFonts w:ascii="Verdana" w:hAnsi="Verdana"/>
          <w:sz w:val="18"/>
          <w:szCs w:val="18"/>
          <w:lang w:val="en-GB"/>
        </w:rPr>
        <w:t>will</w:t>
      </w:r>
      <w:r w:rsidRPr="00642138">
        <w:rPr>
          <w:rFonts w:ascii="Verdana" w:hAnsi="Verdana"/>
          <w:sz w:val="18"/>
          <w:szCs w:val="18"/>
          <w:lang w:val="en-GB"/>
        </w:rPr>
        <w:t xml:space="preserve"> receive  Erasmus+ </w:t>
      </w:r>
      <w:r w:rsidR="56D6711D" w:rsidRPr="00642138">
        <w:rPr>
          <w:rFonts w:ascii="Verdana" w:hAnsi="Verdana"/>
          <w:sz w:val="18"/>
          <w:szCs w:val="18"/>
          <w:lang w:val="en-GB"/>
        </w:rPr>
        <w:t>support</w:t>
      </w:r>
      <w:r w:rsidR="00342F32" w:rsidRPr="00642138">
        <w:rPr>
          <w:rFonts w:ascii="Verdana" w:hAnsi="Verdana"/>
          <w:sz w:val="18"/>
          <w:szCs w:val="18"/>
          <w:lang w:val="en-GB"/>
        </w:rPr>
        <w:t xml:space="preserve"> </w:t>
      </w:r>
      <w:r w:rsidRPr="00642138">
        <w:rPr>
          <w:rFonts w:ascii="Verdana" w:hAnsi="Verdana"/>
          <w:sz w:val="18"/>
          <w:szCs w:val="18"/>
          <w:lang w:val="en-GB"/>
        </w:rPr>
        <w:t xml:space="preserve">for </w:t>
      </w:r>
      <w:r w:rsidRPr="00642138">
        <w:rPr>
          <w:rFonts w:ascii="Verdana" w:hAnsi="Verdana"/>
          <w:sz w:val="18"/>
          <w:szCs w:val="18"/>
          <w:highlight w:val="lightGray"/>
          <w:lang w:val="en-GB"/>
        </w:rPr>
        <w:t>[…]</w:t>
      </w:r>
      <w:r w:rsidRPr="00642138">
        <w:rPr>
          <w:rFonts w:ascii="Verdana" w:hAnsi="Verdana"/>
          <w:sz w:val="18"/>
          <w:szCs w:val="18"/>
          <w:lang w:val="en-GB"/>
        </w:rPr>
        <w:t xml:space="preserve"> days [</w:t>
      </w:r>
      <w:r w:rsidRPr="00642138">
        <w:rPr>
          <w:rFonts w:ascii="Verdana" w:hAnsi="Verdana"/>
          <w:sz w:val="18"/>
          <w:szCs w:val="18"/>
          <w:highlight w:val="yellow"/>
          <w:lang w:val="en-GB"/>
        </w:rPr>
        <w:t xml:space="preserve">the number of days </w:t>
      </w:r>
      <w:r w:rsidR="68D8DC2F" w:rsidRPr="00642138">
        <w:rPr>
          <w:rFonts w:ascii="Verdana" w:hAnsi="Verdana"/>
          <w:sz w:val="18"/>
          <w:szCs w:val="18"/>
          <w:highlight w:val="yellow"/>
          <w:lang w:val="en-GB"/>
        </w:rPr>
        <w:t>will</w:t>
      </w:r>
      <w:r w:rsidRPr="00642138">
        <w:rPr>
          <w:rFonts w:ascii="Verdana" w:hAnsi="Verdana"/>
          <w:sz w:val="18"/>
          <w:szCs w:val="18"/>
          <w:highlight w:val="yellow"/>
          <w:lang w:val="en-GB"/>
        </w:rPr>
        <w:t xml:space="preserve"> be equal to the duration of the </w:t>
      </w:r>
      <w:r w:rsidR="05EDE4A1" w:rsidRPr="00642138">
        <w:rPr>
          <w:rFonts w:ascii="Verdana" w:hAnsi="Verdana"/>
          <w:sz w:val="18"/>
          <w:szCs w:val="18"/>
          <w:highlight w:val="yellow"/>
          <w:lang w:val="en-GB"/>
        </w:rPr>
        <w:t xml:space="preserve">physical </w:t>
      </w:r>
      <w:r w:rsidRPr="00642138">
        <w:rPr>
          <w:rFonts w:ascii="Verdana" w:hAnsi="Verdana"/>
          <w:sz w:val="18"/>
          <w:szCs w:val="18"/>
          <w:highlight w:val="yellow"/>
          <w:lang w:val="en-GB"/>
        </w:rPr>
        <w:t xml:space="preserve">mobility period plus travel days; </w:t>
      </w:r>
      <w:r w:rsidR="092F6D1A" w:rsidRPr="00642138">
        <w:rPr>
          <w:rFonts w:ascii="Verdana" w:hAnsi="Verdana"/>
          <w:sz w:val="18"/>
          <w:szCs w:val="18"/>
          <w:highlight w:val="yellow"/>
          <w:lang w:val="en-GB"/>
        </w:rPr>
        <w:t>i</w:t>
      </w:r>
      <w:r w:rsidRPr="00642138">
        <w:rPr>
          <w:rFonts w:ascii="Verdana" w:hAnsi="Verdana"/>
          <w:sz w:val="18"/>
          <w:szCs w:val="18"/>
          <w:highlight w:val="yellow"/>
          <w:lang w:val="en-GB"/>
        </w:rPr>
        <w:t>f the participant</w:t>
      </w:r>
      <w:r w:rsidR="092F6D1A" w:rsidRPr="00642138">
        <w:rPr>
          <w:rFonts w:ascii="Verdana" w:hAnsi="Verdana"/>
          <w:sz w:val="18"/>
          <w:szCs w:val="18"/>
          <w:highlight w:val="yellow"/>
          <w:lang w:val="en-GB"/>
        </w:rPr>
        <w:t xml:space="preserve"> is not going to receive support for a part o</w:t>
      </w:r>
      <w:r w:rsidR="22D419F4" w:rsidRPr="00642138">
        <w:rPr>
          <w:rFonts w:ascii="Verdana" w:hAnsi="Verdana"/>
          <w:sz w:val="18"/>
          <w:szCs w:val="18"/>
          <w:highlight w:val="yellow"/>
          <w:lang w:val="en-GB"/>
        </w:rPr>
        <w:t>r</w:t>
      </w:r>
      <w:r w:rsidR="092F6D1A" w:rsidRPr="00642138">
        <w:rPr>
          <w:rFonts w:ascii="Verdana" w:hAnsi="Verdana"/>
          <w:sz w:val="18"/>
          <w:szCs w:val="18"/>
          <w:highlight w:val="yellow"/>
          <w:lang w:val="en-GB"/>
        </w:rPr>
        <w:t xml:space="preserve"> the entire mobility period, this number of days should be adjusted accordingly</w:t>
      </w:r>
      <w:r w:rsidRPr="00642138">
        <w:rPr>
          <w:rFonts w:ascii="Verdana" w:hAnsi="Verdana"/>
          <w:sz w:val="18"/>
          <w:szCs w:val="18"/>
          <w:highlight w:val="yellow"/>
          <w:lang w:val="en-GB"/>
        </w:rPr>
        <w:t>]</w:t>
      </w:r>
      <w:r w:rsidRPr="00642138">
        <w:rPr>
          <w:rFonts w:ascii="Verdana" w:hAnsi="Verdana"/>
          <w:sz w:val="18"/>
          <w:szCs w:val="18"/>
          <w:lang w:val="en-GB"/>
        </w:rPr>
        <w:t>.</w:t>
      </w:r>
    </w:p>
    <w:p w14:paraId="54D4AA29" w14:textId="02D599B5" w:rsidR="003660A1" w:rsidRPr="00642138" w:rsidRDefault="7953D534" w:rsidP="00A93307">
      <w:pPr>
        <w:spacing w:after="120"/>
        <w:ind w:left="567" w:hanging="567"/>
        <w:jc w:val="both"/>
        <w:rPr>
          <w:rFonts w:ascii="Verdana" w:hAnsi="Verdana"/>
          <w:sz w:val="18"/>
          <w:szCs w:val="18"/>
          <w:lang w:val="en-GB"/>
        </w:rPr>
      </w:pPr>
      <w:r w:rsidRPr="00642138">
        <w:rPr>
          <w:rFonts w:ascii="Verdana" w:hAnsi="Verdana"/>
          <w:sz w:val="18"/>
          <w:szCs w:val="18"/>
          <w:lang w:val="en-GB"/>
        </w:rPr>
        <w:t>3</w:t>
      </w:r>
      <w:r w:rsidR="58260352" w:rsidRPr="00642138">
        <w:rPr>
          <w:rFonts w:ascii="Verdana" w:hAnsi="Verdana"/>
          <w:sz w:val="18"/>
          <w:szCs w:val="18"/>
          <w:lang w:val="en-GB"/>
        </w:rPr>
        <w:t>.</w:t>
      </w:r>
      <w:r w:rsidR="2BA0CB38" w:rsidRPr="00642138">
        <w:rPr>
          <w:rFonts w:ascii="Verdana" w:hAnsi="Verdana"/>
          <w:sz w:val="18"/>
          <w:szCs w:val="18"/>
          <w:lang w:val="en-GB"/>
        </w:rPr>
        <w:t>3</w:t>
      </w:r>
      <w:r w:rsidR="67895268" w:rsidRPr="00642138">
        <w:rPr>
          <w:rFonts w:ascii="Verdana" w:hAnsi="Verdana"/>
          <w:sz w:val="18"/>
          <w:szCs w:val="18"/>
          <w:lang w:val="en-IE"/>
        </w:rPr>
        <w:tab/>
      </w:r>
      <w:r w:rsidR="38F2D747" w:rsidRPr="00642138">
        <w:rPr>
          <w:rFonts w:ascii="Verdana" w:hAnsi="Verdana"/>
          <w:sz w:val="18"/>
          <w:szCs w:val="18"/>
          <w:lang w:val="en-GB"/>
        </w:rPr>
        <w:t xml:space="preserve">The participant may submit a request </w:t>
      </w:r>
      <w:r w:rsidR="53B46B33" w:rsidRPr="00642138">
        <w:rPr>
          <w:rFonts w:ascii="Verdana" w:hAnsi="Verdana"/>
          <w:sz w:val="18"/>
          <w:szCs w:val="18"/>
          <w:lang w:val="en-GB"/>
        </w:rPr>
        <w:t xml:space="preserve">to extend </w:t>
      </w:r>
      <w:r w:rsidR="38F2D747" w:rsidRPr="00642138">
        <w:rPr>
          <w:rFonts w:ascii="Verdana" w:hAnsi="Verdana"/>
          <w:sz w:val="18"/>
          <w:szCs w:val="18"/>
          <w:lang w:val="en-GB"/>
        </w:rPr>
        <w:t xml:space="preserve"> the </w:t>
      </w:r>
      <w:r w:rsidR="58260352" w:rsidRPr="00642138">
        <w:rPr>
          <w:rFonts w:ascii="Verdana" w:hAnsi="Verdana"/>
          <w:sz w:val="18"/>
          <w:szCs w:val="18"/>
          <w:lang w:val="en-GB"/>
        </w:rPr>
        <w:t xml:space="preserve">physical </w:t>
      </w:r>
      <w:r w:rsidR="38F2D747" w:rsidRPr="00642138">
        <w:rPr>
          <w:rFonts w:ascii="Verdana" w:hAnsi="Verdana"/>
          <w:sz w:val="18"/>
          <w:szCs w:val="18"/>
          <w:lang w:val="en-GB"/>
        </w:rPr>
        <w:t xml:space="preserve">mobility period </w:t>
      </w:r>
      <w:r w:rsidR="5C28CA65" w:rsidRPr="00642138">
        <w:rPr>
          <w:rFonts w:ascii="Verdana" w:hAnsi="Verdana"/>
          <w:sz w:val="18"/>
          <w:szCs w:val="18"/>
          <w:lang w:val="en-GB"/>
        </w:rPr>
        <w:t>up to the maximum activity duration</w:t>
      </w:r>
      <w:r w:rsidR="38F2D747" w:rsidRPr="00642138">
        <w:rPr>
          <w:rFonts w:ascii="Verdana" w:hAnsi="Verdana"/>
          <w:sz w:val="18"/>
          <w:szCs w:val="18"/>
          <w:lang w:val="en-GB"/>
        </w:rPr>
        <w:t xml:space="preserve"> set out in</w:t>
      </w:r>
      <w:r w:rsidR="27B6E975" w:rsidRPr="00642138">
        <w:rPr>
          <w:rFonts w:ascii="Verdana" w:hAnsi="Verdana"/>
          <w:sz w:val="18"/>
          <w:szCs w:val="18"/>
          <w:lang w:val="en-GB"/>
        </w:rPr>
        <w:t xml:space="preserve"> </w:t>
      </w:r>
      <w:r w:rsidR="38F2D747" w:rsidRPr="00642138">
        <w:rPr>
          <w:rFonts w:ascii="Verdana" w:hAnsi="Verdana"/>
          <w:sz w:val="18"/>
          <w:szCs w:val="18"/>
          <w:lang w:val="en-GB"/>
        </w:rPr>
        <w:t>the Erasmus+ Programme Guide</w:t>
      </w:r>
      <w:r w:rsidR="0377C2F7" w:rsidRPr="00642138">
        <w:rPr>
          <w:rFonts w:ascii="Verdana" w:hAnsi="Verdana"/>
          <w:sz w:val="18"/>
          <w:szCs w:val="18"/>
          <w:lang w:val="en-GB"/>
        </w:rPr>
        <w:t xml:space="preserve"> </w:t>
      </w:r>
      <w:r w:rsidR="7152696F" w:rsidRPr="00642138">
        <w:rPr>
          <w:rFonts w:ascii="Verdana" w:hAnsi="Verdana"/>
          <w:sz w:val="18"/>
          <w:szCs w:val="18"/>
          <w:lang w:val="en-IE"/>
        </w:rPr>
        <w:t>[</w:t>
      </w:r>
      <w:r w:rsidR="7152696F" w:rsidRPr="00642138">
        <w:rPr>
          <w:rFonts w:ascii="Verdana" w:hAnsi="Verdana"/>
          <w:sz w:val="18"/>
          <w:szCs w:val="18"/>
          <w:highlight w:val="lightGray"/>
          <w:lang w:val="en-IE"/>
        </w:rPr>
        <w:t>202X</w:t>
      </w:r>
      <w:r w:rsidR="7152696F" w:rsidRPr="00642138">
        <w:rPr>
          <w:rFonts w:ascii="Verdana" w:hAnsi="Verdana"/>
          <w:sz w:val="18"/>
          <w:szCs w:val="18"/>
          <w:lang w:val="en-IE"/>
        </w:rPr>
        <w:t xml:space="preserve"> version] </w:t>
      </w:r>
      <w:r w:rsidR="0377C2F7" w:rsidRPr="00642138">
        <w:rPr>
          <w:rFonts w:ascii="Verdana" w:hAnsi="Verdana"/>
          <w:sz w:val="18"/>
          <w:szCs w:val="18"/>
          <w:lang w:val="en-GB"/>
        </w:rPr>
        <w:t>of</w:t>
      </w:r>
      <w:r w:rsidR="38F2D747" w:rsidRPr="00642138">
        <w:rPr>
          <w:rFonts w:ascii="Verdana" w:hAnsi="Verdana"/>
          <w:sz w:val="18"/>
          <w:szCs w:val="18"/>
          <w:lang w:val="en-GB"/>
        </w:rPr>
        <w:t xml:space="preserve"> [</w:t>
      </w:r>
      <w:r w:rsidR="38F2D747" w:rsidRPr="00642138">
        <w:rPr>
          <w:rFonts w:ascii="Verdana" w:hAnsi="Verdana"/>
          <w:sz w:val="18"/>
          <w:szCs w:val="18"/>
          <w:highlight w:val="lightGray"/>
          <w:lang w:val="en-GB"/>
        </w:rPr>
        <w:t>X</w:t>
      </w:r>
      <w:r w:rsidR="5D88BD40" w:rsidRPr="00642138">
        <w:rPr>
          <w:rFonts w:ascii="Verdana" w:hAnsi="Verdana"/>
          <w:sz w:val="18"/>
          <w:szCs w:val="18"/>
          <w:lang w:val="en-GB"/>
        </w:rPr>
        <w:t>]</w:t>
      </w:r>
      <w:r w:rsidR="38F2D747" w:rsidRPr="00642138">
        <w:rPr>
          <w:rFonts w:ascii="Verdana" w:hAnsi="Verdana"/>
          <w:sz w:val="18"/>
          <w:szCs w:val="18"/>
          <w:lang w:val="en-GB"/>
        </w:rPr>
        <w:t>days</w:t>
      </w:r>
      <w:r w:rsidR="5D88BD40" w:rsidRPr="00642138">
        <w:rPr>
          <w:rFonts w:ascii="Verdana" w:hAnsi="Verdana"/>
          <w:sz w:val="18"/>
          <w:szCs w:val="18"/>
          <w:lang w:val="en-GB"/>
        </w:rPr>
        <w:t xml:space="preserve"> [</w:t>
      </w:r>
      <w:r w:rsidR="38F2D747" w:rsidRPr="00642138">
        <w:rPr>
          <w:rFonts w:ascii="Verdana" w:hAnsi="Verdana"/>
          <w:sz w:val="18"/>
          <w:szCs w:val="18"/>
          <w:highlight w:val="yellow"/>
          <w:lang w:val="en-GB"/>
        </w:rPr>
        <w:t>to be completed by the beneficiary according to the Erasmus+ Programme Guide rules]</w:t>
      </w:r>
      <w:r w:rsidR="38F2D747" w:rsidRPr="00642138">
        <w:rPr>
          <w:rFonts w:ascii="Verdana" w:hAnsi="Verdana"/>
          <w:sz w:val="18"/>
          <w:szCs w:val="18"/>
          <w:lang w:val="en-GB"/>
        </w:rPr>
        <w:t>. If the organisation agrees</w:t>
      </w:r>
      <w:r w:rsidR="170455F3" w:rsidRPr="00642138">
        <w:rPr>
          <w:rFonts w:ascii="Verdana" w:hAnsi="Verdana"/>
          <w:sz w:val="18"/>
          <w:szCs w:val="18"/>
          <w:lang w:val="en-GB"/>
        </w:rPr>
        <w:t xml:space="preserve"> in writing</w:t>
      </w:r>
      <w:r w:rsidR="38F2D747" w:rsidRPr="00642138">
        <w:rPr>
          <w:rFonts w:ascii="Verdana" w:hAnsi="Verdana"/>
          <w:sz w:val="18"/>
          <w:szCs w:val="18"/>
          <w:lang w:val="en-GB"/>
        </w:rPr>
        <w:t xml:space="preserve"> to extend the duration of the mobility period, the agreement </w:t>
      </w:r>
      <w:r w:rsidR="19104B13" w:rsidRPr="00642138">
        <w:rPr>
          <w:rFonts w:ascii="Verdana" w:hAnsi="Verdana"/>
          <w:sz w:val="18"/>
          <w:szCs w:val="18"/>
          <w:lang w:val="en-GB"/>
        </w:rPr>
        <w:t>will</w:t>
      </w:r>
      <w:r w:rsidR="38F2D747" w:rsidRPr="00642138">
        <w:rPr>
          <w:rFonts w:ascii="Verdana" w:hAnsi="Verdana"/>
          <w:sz w:val="18"/>
          <w:szCs w:val="18"/>
          <w:lang w:val="en-GB"/>
        </w:rPr>
        <w:t xml:space="preserve"> be</w:t>
      </w:r>
      <w:r w:rsidR="170455F3" w:rsidRPr="00642138">
        <w:rPr>
          <w:rFonts w:ascii="Verdana" w:hAnsi="Verdana"/>
          <w:sz w:val="18"/>
          <w:szCs w:val="18"/>
          <w:lang w:val="en-GB"/>
        </w:rPr>
        <w:t xml:space="preserve"> considered</w:t>
      </w:r>
      <w:r w:rsidR="38F2D747" w:rsidRPr="00642138">
        <w:rPr>
          <w:rFonts w:ascii="Verdana" w:hAnsi="Verdana"/>
          <w:sz w:val="18"/>
          <w:szCs w:val="18"/>
          <w:lang w:val="en-GB"/>
        </w:rPr>
        <w:t xml:space="preserve"> amended.</w:t>
      </w:r>
      <w:r w:rsidR="67895268" w:rsidRPr="00642138">
        <w:rPr>
          <w:rFonts w:ascii="Verdana" w:hAnsi="Verdana"/>
          <w:sz w:val="18"/>
          <w:szCs w:val="18"/>
          <w:lang w:val="en-IE"/>
        </w:rPr>
        <w:tab/>
      </w:r>
    </w:p>
    <w:p w14:paraId="66EC7CD6" w14:textId="54910149" w:rsidR="00F10B5C" w:rsidRPr="00642138" w:rsidRDefault="67895268" w:rsidP="29B9A96E">
      <w:pPr>
        <w:spacing w:after="120"/>
        <w:ind w:left="567" w:hanging="567"/>
        <w:jc w:val="both"/>
        <w:rPr>
          <w:rFonts w:ascii="Verdana" w:hAnsi="Verdana"/>
          <w:i/>
          <w:iCs/>
          <w:color w:val="4AA55B"/>
          <w:sz w:val="18"/>
          <w:szCs w:val="18"/>
          <w:lang w:val="en-US"/>
        </w:rPr>
      </w:pPr>
      <w:r w:rsidRPr="00642138">
        <w:rPr>
          <w:rFonts w:ascii="Verdana" w:hAnsi="Verdana"/>
          <w:sz w:val="18"/>
          <w:szCs w:val="18"/>
          <w:lang w:val="en-GB"/>
        </w:rPr>
        <w:t>3</w:t>
      </w:r>
      <w:r w:rsidR="6CA1560B" w:rsidRPr="00642138">
        <w:rPr>
          <w:rFonts w:ascii="Verdana" w:hAnsi="Verdana"/>
          <w:sz w:val="18"/>
          <w:szCs w:val="18"/>
          <w:lang w:val="en-GB"/>
        </w:rPr>
        <w:t>.</w:t>
      </w:r>
      <w:r w:rsidR="5B4E7015" w:rsidRPr="00642138">
        <w:rPr>
          <w:rFonts w:ascii="Verdana" w:hAnsi="Verdana"/>
          <w:sz w:val="18"/>
          <w:szCs w:val="18"/>
          <w:lang w:val="en-GB"/>
        </w:rPr>
        <w:t>4</w:t>
      </w:r>
      <w:r w:rsidR="00473043" w:rsidRPr="00642138">
        <w:rPr>
          <w:rFonts w:ascii="Verdana" w:hAnsi="Verdana"/>
          <w:sz w:val="18"/>
          <w:szCs w:val="18"/>
          <w:lang w:val="en-US"/>
        </w:rPr>
        <w:tab/>
      </w:r>
      <w:r w:rsidR="0AA8891E" w:rsidRPr="00642138">
        <w:rPr>
          <w:rFonts w:ascii="Verdana" w:hAnsi="Verdana"/>
          <w:i/>
          <w:iCs/>
          <w:color w:val="4AA55B"/>
          <w:sz w:val="18"/>
          <w:szCs w:val="18"/>
          <w:lang w:val="en-US"/>
        </w:rPr>
        <w:t xml:space="preserve">[Option </w:t>
      </w:r>
      <w:r w:rsidR="4F6B5256" w:rsidRPr="00642138">
        <w:rPr>
          <w:rFonts w:ascii="Verdana" w:hAnsi="Verdana"/>
          <w:i/>
          <w:iCs/>
          <w:color w:val="4AA55B"/>
          <w:sz w:val="18"/>
          <w:szCs w:val="18"/>
          <w:lang w:val="en-US"/>
        </w:rPr>
        <w:t>1</w:t>
      </w:r>
    </w:p>
    <w:p w14:paraId="197DF902" w14:textId="0CCDFDCE" w:rsidR="0084210E" w:rsidRPr="00642138" w:rsidRDefault="006B6E06" w:rsidP="003406B3">
      <w:pPr>
        <w:spacing w:after="120"/>
        <w:ind w:left="567"/>
        <w:jc w:val="both"/>
        <w:rPr>
          <w:rFonts w:ascii="Verdana" w:hAnsi="Verdana"/>
          <w:sz w:val="18"/>
          <w:szCs w:val="18"/>
          <w:lang w:val="en-GB"/>
        </w:rPr>
      </w:pPr>
      <w:r w:rsidRPr="00642138">
        <w:rPr>
          <w:rFonts w:ascii="Verdana" w:hAnsi="Verdana"/>
          <w:b/>
          <w:bCs/>
          <w:sz w:val="18"/>
          <w:szCs w:val="18"/>
          <w:lang w:val="en-GB"/>
        </w:rPr>
        <w:t>Financial support</w:t>
      </w:r>
      <w:r w:rsidRPr="00642138">
        <w:rPr>
          <w:rFonts w:ascii="Verdana" w:hAnsi="Verdana"/>
          <w:sz w:val="18"/>
          <w:szCs w:val="18"/>
          <w:lang w:val="en-GB"/>
        </w:rPr>
        <w:t xml:space="preserve">: </w:t>
      </w:r>
      <w:r w:rsidR="5A5E45B3" w:rsidRPr="00642138">
        <w:rPr>
          <w:rFonts w:ascii="Verdana" w:hAnsi="Verdana"/>
          <w:sz w:val="18"/>
          <w:szCs w:val="18"/>
          <w:lang w:val="en-GB"/>
        </w:rPr>
        <w:t xml:space="preserve">The organisation </w:t>
      </w:r>
      <w:r w:rsidR="3203A6D6" w:rsidRPr="00642138">
        <w:rPr>
          <w:rFonts w:ascii="Verdana" w:hAnsi="Verdana"/>
          <w:sz w:val="18"/>
          <w:szCs w:val="18"/>
          <w:lang w:val="en-GB"/>
        </w:rPr>
        <w:t>will</w:t>
      </w:r>
      <w:r w:rsidR="5A5E45B3" w:rsidRPr="00642138">
        <w:rPr>
          <w:rFonts w:ascii="Verdana" w:hAnsi="Verdana"/>
          <w:sz w:val="18"/>
          <w:szCs w:val="18"/>
          <w:lang w:val="en-GB"/>
        </w:rPr>
        <w:t xml:space="preserve"> provide t</w:t>
      </w:r>
      <w:r w:rsidR="79F3BDC2" w:rsidRPr="00642138">
        <w:rPr>
          <w:rFonts w:ascii="Verdana" w:hAnsi="Verdana"/>
          <w:sz w:val="18"/>
          <w:szCs w:val="18"/>
          <w:lang w:val="en-GB"/>
        </w:rPr>
        <w:t>he par</w:t>
      </w:r>
      <w:r w:rsidR="135038BE" w:rsidRPr="00642138">
        <w:rPr>
          <w:rFonts w:ascii="Verdana" w:hAnsi="Verdana"/>
          <w:sz w:val="18"/>
          <w:szCs w:val="18"/>
          <w:lang w:val="en-GB"/>
        </w:rPr>
        <w:t xml:space="preserve">ticipant </w:t>
      </w:r>
      <w:r w:rsidR="5A5E45B3" w:rsidRPr="00642138">
        <w:rPr>
          <w:rFonts w:ascii="Verdana" w:hAnsi="Verdana"/>
          <w:sz w:val="18"/>
          <w:szCs w:val="18"/>
          <w:lang w:val="en-GB"/>
        </w:rPr>
        <w:t xml:space="preserve">with the required support in </w:t>
      </w:r>
      <w:r w:rsidR="4DE0A43D" w:rsidRPr="00642138">
        <w:rPr>
          <w:rFonts w:ascii="Verdana" w:hAnsi="Verdana"/>
          <w:sz w:val="18"/>
          <w:szCs w:val="18"/>
          <w:lang w:val="en-GB"/>
        </w:rPr>
        <w:t xml:space="preserve">the </w:t>
      </w:r>
      <w:r w:rsidR="5A5E45B3" w:rsidRPr="00642138">
        <w:rPr>
          <w:rFonts w:ascii="Verdana" w:hAnsi="Verdana"/>
          <w:sz w:val="18"/>
          <w:szCs w:val="18"/>
          <w:lang w:val="en-GB"/>
        </w:rPr>
        <w:t xml:space="preserve">form of a payment of </w:t>
      </w:r>
      <w:r w:rsidR="4430CF54" w:rsidRPr="00642138">
        <w:rPr>
          <w:rFonts w:ascii="Verdana" w:hAnsi="Verdana"/>
          <w:sz w:val="18"/>
          <w:szCs w:val="18"/>
          <w:lang w:val="en-GB"/>
        </w:rPr>
        <w:t xml:space="preserve">EUR </w:t>
      </w:r>
      <w:r w:rsidR="480CFA04" w:rsidRPr="00642138">
        <w:rPr>
          <w:rFonts w:ascii="Verdana" w:hAnsi="Verdana"/>
          <w:sz w:val="18"/>
          <w:szCs w:val="18"/>
          <w:highlight w:val="lightGray"/>
          <w:lang w:val="en-GB"/>
        </w:rPr>
        <w:t>[…]</w:t>
      </w:r>
      <w:r w:rsidR="5A5E45B3" w:rsidRPr="00642138">
        <w:rPr>
          <w:rFonts w:ascii="Verdana" w:hAnsi="Verdana"/>
          <w:sz w:val="18"/>
          <w:szCs w:val="18"/>
          <w:lang w:val="en-GB"/>
        </w:rPr>
        <w:t>.</w:t>
      </w:r>
      <w:r w:rsidR="4F6B5256" w:rsidRPr="00642138">
        <w:rPr>
          <w:rFonts w:ascii="Verdana" w:hAnsi="Verdana"/>
          <w:i/>
          <w:iCs/>
          <w:color w:val="4AA55B"/>
          <w:sz w:val="18"/>
          <w:szCs w:val="18"/>
          <w:lang w:val="en-US"/>
        </w:rPr>
        <w:t>]</w:t>
      </w:r>
    </w:p>
    <w:p w14:paraId="10C67E59" w14:textId="44AA94A1" w:rsidR="00F10B5C" w:rsidRPr="00642138" w:rsidRDefault="00F10B5C" w:rsidP="00A93307">
      <w:pPr>
        <w:spacing w:after="120"/>
        <w:ind w:left="567"/>
        <w:jc w:val="both"/>
        <w:rPr>
          <w:rFonts w:ascii="Verdana" w:hAnsi="Verdana"/>
          <w:i/>
          <w:color w:val="4AA55B"/>
          <w:sz w:val="18"/>
          <w:szCs w:val="18"/>
          <w:lang w:val="en-US"/>
        </w:rPr>
      </w:pPr>
      <w:r w:rsidRPr="00642138">
        <w:rPr>
          <w:rFonts w:ascii="Verdana" w:hAnsi="Verdana"/>
          <w:i/>
          <w:color w:val="4AA55B"/>
          <w:sz w:val="18"/>
          <w:szCs w:val="18"/>
          <w:lang w:val="en-US"/>
        </w:rPr>
        <w:t>[Option 2</w:t>
      </w:r>
      <w:r w:rsidR="004E5E6F" w:rsidRPr="00642138">
        <w:rPr>
          <w:rFonts w:ascii="Verdana" w:hAnsi="Verdana"/>
          <w:i/>
          <w:color w:val="4AA55B"/>
          <w:sz w:val="18"/>
          <w:szCs w:val="18"/>
          <w:lang w:val="en-US"/>
        </w:rPr>
        <w:t xml:space="preserve"> </w:t>
      </w:r>
    </w:p>
    <w:p w14:paraId="29E9CDC9" w14:textId="577662E9" w:rsidR="0084210E" w:rsidRPr="00642138" w:rsidRDefault="7EA50002" w:rsidP="00A93307">
      <w:pPr>
        <w:spacing w:after="120"/>
        <w:ind w:left="567"/>
        <w:jc w:val="both"/>
        <w:rPr>
          <w:rFonts w:ascii="Verdana" w:hAnsi="Verdana"/>
          <w:sz w:val="18"/>
          <w:szCs w:val="18"/>
          <w:highlight w:val="yellow"/>
          <w:lang w:val="en-GB"/>
        </w:rPr>
      </w:pPr>
      <w:r w:rsidRPr="00642138">
        <w:rPr>
          <w:rFonts w:ascii="Verdana" w:hAnsi="Verdana"/>
          <w:b/>
          <w:bCs/>
          <w:sz w:val="18"/>
          <w:szCs w:val="18"/>
          <w:lang w:val="en-GB"/>
        </w:rPr>
        <w:t>In-kind support:</w:t>
      </w:r>
      <w:r w:rsidRPr="00642138">
        <w:rPr>
          <w:rFonts w:ascii="Verdana" w:hAnsi="Verdana"/>
          <w:sz w:val="18"/>
          <w:szCs w:val="18"/>
          <w:lang w:val="en-GB"/>
        </w:rPr>
        <w:t xml:space="preserve"> </w:t>
      </w:r>
      <w:r w:rsidR="67E418CB" w:rsidRPr="00642138">
        <w:rPr>
          <w:rFonts w:ascii="Verdana" w:hAnsi="Verdana"/>
          <w:sz w:val="18"/>
          <w:szCs w:val="18"/>
          <w:lang w:val="en-GB"/>
        </w:rPr>
        <w:t xml:space="preserve">The organisation </w:t>
      </w:r>
      <w:r w:rsidR="2164784F" w:rsidRPr="00642138">
        <w:rPr>
          <w:rFonts w:ascii="Verdana" w:hAnsi="Verdana"/>
          <w:sz w:val="18"/>
          <w:szCs w:val="18"/>
          <w:lang w:val="en-GB"/>
        </w:rPr>
        <w:t>will</w:t>
      </w:r>
      <w:r w:rsidR="67E418CB" w:rsidRPr="00642138">
        <w:rPr>
          <w:rFonts w:ascii="Verdana" w:hAnsi="Verdana"/>
          <w:sz w:val="18"/>
          <w:szCs w:val="18"/>
          <w:lang w:val="en-GB"/>
        </w:rPr>
        <w:t xml:space="preserve"> provide the participant with </w:t>
      </w:r>
      <w:r w:rsidR="11C743B6" w:rsidRPr="00642138">
        <w:rPr>
          <w:rFonts w:ascii="Verdana" w:hAnsi="Verdana"/>
          <w:sz w:val="18"/>
          <w:szCs w:val="18"/>
          <w:lang w:val="en-GB"/>
        </w:rPr>
        <w:t xml:space="preserve">the required support </w:t>
      </w:r>
      <w:r w:rsidR="67E418CB" w:rsidRPr="00642138">
        <w:rPr>
          <w:rFonts w:ascii="Verdana" w:hAnsi="Verdana"/>
          <w:sz w:val="18"/>
          <w:szCs w:val="18"/>
          <w:lang w:val="en-GB"/>
        </w:rPr>
        <w:t xml:space="preserve">in the form of direct provision of the </w:t>
      </w:r>
      <w:r w:rsidR="11C743B6" w:rsidRPr="00642138">
        <w:rPr>
          <w:rFonts w:ascii="Verdana" w:hAnsi="Verdana"/>
          <w:sz w:val="18"/>
          <w:szCs w:val="18"/>
          <w:lang w:val="en-GB"/>
        </w:rPr>
        <w:t xml:space="preserve">needed </w:t>
      </w:r>
      <w:r w:rsidR="358329C8" w:rsidRPr="00642138">
        <w:rPr>
          <w:rFonts w:ascii="Verdana" w:hAnsi="Verdana"/>
          <w:sz w:val="18"/>
          <w:szCs w:val="18"/>
          <w:lang w:val="en-GB"/>
        </w:rPr>
        <w:t>goods and</w:t>
      </w:r>
      <w:r w:rsidR="67E418CB" w:rsidRPr="00642138">
        <w:rPr>
          <w:rFonts w:ascii="Verdana" w:hAnsi="Verdana"/>
          <w:sz w:val="18"/>
          <w:szCs w:val="18"/>
          <w:lang w:val="en-GB"/>
        </w:rPr>
        <w:t xml:space="preserve"> services. </w:t>
      </w:r>
      <w:r w:rsidR="11C743B6" w:rsidRPr="00642138">
        <w:rPr>
          <w:rFonts w:ascii="Verdana" w:hAnsi="Verdana"/>
          <w:sz w:val="18"/>
          <w:szCs w:val="18"/>
          <w:lang w:val="en-GB"/>
        </w:rPr>
        <w:t>T</w:t>
      </w:r>
      <w:r w:rsidR="67E418CB" w:rsidRPr="00642138">
        <w:rPr>
          <w:rFonts w:ascii="Verdana" w:hAnsi="Verdana"/>
          <w:sz w:val="18"/>
          <w:szCs w:val="18"/>
          <w:lang w:val="en-GB"/>
        </w:rPr>
        <w:t xml:space="preserve">he </w:t>
      </w:r>
      <w:r w:rsidR="55BAAA53" w:rsidRPr="00642138">
        <w:rPr>
          <w:rFonts w:ascii="Verdana" w:hAnsi="Verdana"/>
          <w:sz w:val="18"/>
          <w:szCs w:val="18"/>
          <w:lang w:val="en-GB"/>
        </w:rPr>
        <w:t xml:space="preserve">organisation </w:t>
      </w:r>
      <w:r w:rsidR="2164784F" w:rsidRPr="00642138">
        <w:rPr>
          <w:rFonts w:ascii="Verdana" w:hAnsi="Verdana"/>
          <w:sz w:val="18"/>
          <w:szCs w:val="18"/>
          <w:lang w:val="en-GB"/>
        </w:rPr>
        <w:t>will</w:t>
      </w:r>
      <w:r w:rsidR="6F46D1B2" w:rsidRPr="00642138">
        <w:rPr>
          <w:rFonts w:ascii="Verdana" w:hAnsi="Verdana"/>
          <w:sz w:val="18"/>
          <w:szCs w:val="18"/>
          <w:lang w:val="en-GB"/>
        </w:rPr>
        <w:t xml:space="preserve"> ensure that this</w:t>
      </w:r>
      <w:r w:rsidR="67E418CB" w:rsidRPr="00642138">
        <w:rPr>
          <w:rFonts w:ascii="Verdana" w:hAnsi="Verdana"/>
          <w:sz w:val="18"/>
          <w:szCs w:val="18"/>
          <w:lang w:val="en-GB"/>
        </w:rPr>
        <w:t xml:space="preserve"> </w:t>
      </w:r>
      <w:r w:rsidR="6F46D1B2" w:rsidRPr="00642138">
        <w:rPr>
          <w:rFonts w:ascii="Verdana" w:hAnsi="Verdana"/>
          <w:sz w:val="18"/>
          <w:szCs w:val="18"/>
          <w:lang w:val="en-GB"/>
        </w:rPr>
        <w:t xml:space="preserve">direct </w:t>
      </w:r>
      <w:r w:rsidR="67E418CB" w:rsidRPr="00642138">
        <w:rPr>
          <w:rFonts w:ascii="Verdana" w:hAnsi="Verdana"/>
          <w:sz w:val="18"/>
          <w:szCs w:val="18"/>
          <w:lang w:val="en-GB"/>
        </w:rPr>
        <w:t>provision of services will meet the necessary quality and safety standards.</w:t>
      </w:r>
      <w:r w:rsidR="7B1A61BA" w:rsidRPr="00642138">
        <w:rPr>
          <w:rFonts w:ascii="Verdana" w:hAnsi="Verdana"/>
          <w:i/>
          <w:iCs/>
          <w:color w:val="4AA55B"/>
          <w:sz w:val="18"/>
          <w:szCs w:val="18"/>
          <w:lang w:val="en-US"/>
        </w:rPr>
        <w:t xml:space="preserve"> ]</w:t>
      </w:r>
    </w:p>
    <w:p w14:paraId="09886D5E" w14:textId="6A4D6B19" w:rsidR="00B70E72" w:rsidRPr="00642138" w:rsidRDefault="001941B7" w:rsidP="12FFA2A2">
      <w:pPr>
        <w:spacing w:after="120"/>
        <w:ind w:left="567"/>
        <w:jc w:val="both"/>
        <w:rPr>
          <w:rFonts w:ascii="Verdana" w:hAnsi="Verdana"/>
          <w:i/>
          <w:iCs/>
          <w:color w:val="4AA55B"/>
          <w:sz w:val="18"/>
          <w:szCs w:val="18"/>
          <w:lang w:val="en-US"/>
        </w:rPr>
      </w:pPr>
      <w:r w:rsidRPr="00642138">
        <w:rPr>
          <w:rFonts w:ascii="Verdana" w:hAnsi="Verdana"/>
          <w:i/>
          <w:iCs/>
          <w:color w:val="4AA55B"/>
          <w:sz w:val="18"/>
          <w:szCs w:val="18"/>
          <w:lang w:val="en-US"/>
        </w:rPr>
        <w:t>[Option 3</w:t>
      </w:r>
    </w:p>
    <w:p w14:paraId="51D85E5A" w14:textId="3936B267" w:rsidR="004661D6" w:rsidRPr="00642138" w:rsidRDefault="006B6E06" w:rsidP="12FFA2A2">
      <w:pPr>
        <w:spacing w:after="120"/>
        <w:ind w:left="567"/>
        <w:jc w:val="both"/>
        <w:rPr>
          <w:rFonts w:ascii="Verdana" w:hAnsi="Verdana"/>
          <w:sz w:val="18"/>
          <w:szCs w:val="18"/>
          <w:lang w:val="en-GB"/>
        </w:rPr>
      </w:pPr>
      <w:r w:rsidRPr="00642138">
        <w:rPr>
          <w:rFonts w:ascii="Verdana" w:hAnsi="Verdana"/>
          <w:b/>
          <w:bCs/>
          <w:sz w:val="18"/>
          <w:szCs w:val="18"/>
          <w:lang w:val="en-GB"/>
        </w:rPr>
        <w:lastRenderedPageBreak/>
        <w:t>Combined financial and in-kind support</w:t>
      </w:r>
      <w:r w:rsidRPr="00642138">
        <w:rPr>
          <w:rFonts w:ascii="Verdana" w:hAnsi="Verdana"/>
          <w:sz w:val="18"/>
          <w:szCs w:val="18"/>
          <w:lang w:val="en-GB"/>
        </w:rPr>
        <w:t xml:space="preserve">: </w:t>
      </w:r>
      <w:r w:rsidR="004661D6" w:rsidRPr="00642138">
        <w:rPr>
          <w:rFonts w:ascii="Verdana" w:hAnsi="Verdana"/>
          <w:sz w:val="18"/>
          <w:szCs w:val="18"/>
          <w:lang w:val="en-GB"/>
        </w:rPr>
        <w:t xml:space="preserve">The organisation </w:t>
      </w:r>
      <w:r w:rsidR="00A93307" w:rsidRPr="00642138">
        <w:rPr>
          <w:rFonts w:ascii="Verdana" w:hAnsi="Verdana"/>
          <w:sz w:val="18"/>
          <w:szCs w:val="18"/>
          <w:lang w:val="en-GB"/>
        </w:rPr>
        <w:t>will</w:t>
      </w:r>
      <w:r w:rsidR="004661D6" w:rsidRPr="00642138">
        <w:rPr>
          <w:rFonts w:ascii="Verdana" w:hAnsi="Verdana"/>
          <w:sz w:val="18"/>
          <w:szCs w:val="18"/>
          <w:lang w:val="en-GB"/>
        </w:rPr>
        <w:t xml:space="preserve"> provide the participant with the required support in</w:t>
      </w:r>
      <w:r w:rsidR="00C13A65" w:rsidRPr="00642138">
        <w:rPr>
          <w:rFonts w:ascii="Verdana" w:hAnsi="Verdana"/>
          <w:sz w:val="18"/>
          <w:szCs w:val="18"/>
          <w:lang w:val="en-GB"/>
        </w:rPr>
        <w:t xml:space="preserve"> the</w:t>
      </w:r>
      <w:r w:rsidR="004661D6" w:rsidRPr="00642138">
        <w:rPr>
          <w:rFonts w:ascii="Verdana" w:hAnsi="Verdana"/>
          <w:sz w:val="18"/>
          <w:szCs w:val="18"/>
          <w:lang w:val="en-GB"/>
        </w:rPr>
        <w:t xml:space="preserve"> form of a payment of the following amount </w:t>
      </w:r>
      <w:r w:rsidR="004661D6" w:rsidRPr="00642138">
        <w:rPr>
          <w:rFonts w:ascii="Verdana" w:hAnsi="Verdana"/>
          <w:sz w:val="18"/>
          <w:szCs w:val="18"/>
          <w:highlight w:val="lightGray"/>
          <w:lang w:val="en-GB"/>
        </w:rPr>
        <w:t>[…]</w:t>
      </w:r>
      <w:r w:rsidR="004661D6" w:rsidRPr="00642138">
        <w:rPr>
          <w:rFonts w:ascii="Verdana" w:hAnsi="Verdana"/>
          <w:sz w:val="18"/>
          <w:szCs w:val="18"/>
          <w:lang w:val="en-GB"/>
        </w:rPr>
        <w:t xml:space="preserve"> EUR and in </w:t>
      </w:r>
      <w:r w:rsidR="00C13A65" w:rsidRPr="00642138">
        <w:rPr>
          <w:rFonts w:ascii="Verdana" w:hAnsi="Verdana"/>
          <w:sz w:val="18"/>
          <w:szCs w:val="18"/>
          <w:lang w:val="en-GB"/>
        </w:rPr>
        <w:t xml:space="preserve">the </w:t>
      </w:r>
      <w:r w:rsidR="004661D6" w:rsidRPr="00642138">
        <w:rPr>
          <w:rFonts w:ascii="Verdana" w:hAnsi="Verdana"/>
          <w:sz w:val="18"/>
          <w:szCs w:val="18"/>
          <w:lang w:val="en-GB"/>
        </w:rPr>
        <w:t>form of direct provision</w:t>
      </w:r>
      <w:r w:rsidR="007F79BE" w:rsidRPr="00642138">
        <w:rPr>
          <w:rFonts w:ascii="Verdana" w:hAnsi="Verdana"/>
          <w:sz w:val="18"/>
          <w:szCs w:val="18"/>
          <w:lang w:val="en-GB"/>
        </w:rPr>
        <w:t xml:space="preserve"> </w:t>
      </w:r>
      <w:r w:rsidR="004661D6" w:rsidRPr="00642138">
        <w:rPr>
          <w:rFonts w:ascii="Verdana" w:hAnsi="Verdana"/>
          <w:sz w:val="18"/>
          <w:szCs w:val="18"/>
          <w:lang w:val="en-GB"/>
        </w:rPr>
        <w:t xml:space="preserve">of </w:t>
      </w:r>
      <w:r w:rsidR="004661D6" w:rsidRPr="00642138">
        <w:rPr>
          <w:rFonts w:ascii="Verdana" w:hAnsi="Verdana"/>
          <w:sz w:val="18"/>
          <w:szCs w:val="18"/>
          <w:highlight w:val="lightGray"/>
          <w:lang w:val="en-GB"/>
        </w:rPr>
        <w:t>[travel/ individual support/ linguistic support/ course fees/ inclusion support]</w:t>
      </w:r>
    </w:p>
    <w:p w14:paraId="74A88D2A" w14:textId="50701CE2" w:rsidR="001941B7" w:rsidRPr="00642138" w:rsidRDefault="004661D6" w:rsidP="00A93307">
      <w:pPr>
        <w:spacing w:after="120"/>
        <w:ind w:left="567"/>
        <w:jc w:val="both"/>
        <w:rPr>
          <w:rFonts w:ascii="Verdana" w:hAnsi="Verdana"/>
          <w:sz w:val="18"/>
          <w:szCs w:val="18"/>
          <w:lang w:val="en-GB"/>
        </w:rPr>
      </w:pPr>
      <w:r w:rsidRPr="00642138">
        <w:rPr>
          <w:rFonts w:ascii="Verdana" w:hAnsi="Verdana"/>
          <w:sz w:val="18"/>
          <w:szCs w:val="18"/>
          <w:lang w:val="en-GB"/>
        </w:rPr>
        <w:t>T</w:t>
      </w:r>
      <w:r w:rsidR="0084210E" w:rsidRPr="00642138">
        <w:rPr>
          <w:rFonts w:ascii="Verdana" w:hAnsi="Verdana"/>
          <w:sz w:val="18"/>
          <w:szCs w:val="18"/>
          <w:lang w:val="en-GB"/>
        </w:rPr>
        <w:t xml:space="preserve">he </w:t>
      </w:r>
      <w:r w:rsidR="008817C6" w:rsidRPr="00642138">
        <w:rPr>
          <w:rFonts w:ascii="Verdana" w:hAnsi="Verdana"/>
          <w:sz w:val="18"/>
          <w:szCs w:val="18"/>
          <w:lang w:val="en-GB"/>
        </w:rPr>
        <w:t xml:space="preserve">organisation </w:t>
      </w:r>
      <w:r w:rsidR="00A93307" w:rsidRPr="00642138">
        <w:rPr>
          <w:rFonts w:ascii="Verdana" w:hAnsi="Verdana"/>
          <w:sz w:val="18"/>
          <w:szCs w:val="18"/>
          <w:lang w:val="en-GB"/>
        </w:rPr>
        <w:t>will</w:t>
      </w:r>
      <w:r w:rsidR="0084210E" w:rsidRPr="00642138">
        <w:rPr>
          <w:rFonts w:ascii="Verdana" w:hAnsi="Verdana"/>
          <w:sz w:val="18"/>
          <w:szCs w:val="18"/>
          <w:lang w:val="en-GB"/>
        </w:rPr>
        <w:t xml:space="preserve"> ensure that the </w:t>
      </w:r>
      <w:r w:rsidR="00326C2B" w:rsidRPr="00642138">
        <w:rPr>
          <w:rFonts w:ascii="Verdana" w:hAnsi="Verdana"/>
          <w:sz w:val="18"/>
          <w:szCs w:val="18"/>
          <w:lang w:val="en-GB"/>
        </w:rPr>
        <w:t>direct provision of</w:t>
      </w:r>
      <w:r w:rsidR="0084210E" w:rsidRPr="00642138">
        <w:rPr>
          <w:rFonts w:ascii="Verdana" w:hAnsi="Verdana"/>
          <w:sz w:val="18"/>
          <w:szCs w:val="18"/>
          <w:lang w:val="en-GB"/>
        </w:rPr>
        <w:t xml:space="preserve"> services will meet the necessary quality and safety standards.</w:t>
      </w:r>
      <w:r w:rsidR="007123CA" w:rsidRPr="00642138">
        <w:rPr>
          <w:rFonts w:ascii="Verdana" w:hAnsi="Verdana"/>
          <w:i/>
          <w:iCs/>
          <w:color w:val="4AA55B"/>
          <w:sz w:val="18"/>
          <w:szCs w:val="18"/>
          <w:lang w:val="en-US"/>
        </w:rPr>
        <w:t>]</w:t>
      </w:r>
      <w:r w:rsidR="001941B7" w:rsidRPr="00642138">
        <w:rPr>
          <w:rFonts w:ascii="Verdana" w:hAnsi="Verdana"/>
          <w:sz w:val="18"/>
          <w:szCs w:val="18"/>
          <w:lang w:val="en-GB"/>
        </w:rPr>
        <w:t xml:space="preserve"> </w:t>
      </w:r>
    </w:p>
    <w:p w14:paraId="650E60AB" w14:textId="73BD5A49" w:rsidR="00D7239A" w:rsidRPr="00642138" w:rsidRDefault="7953D534" w:rsidP="00D7239A">
      <w:pPr>
        <w:spacing w:after="120"/>
        <w:ind w:left="567" w:hanging="567"/>
        <w:jc w:val="both"/>
        <w:rPr>
          <w:rFonts w:ascii="Verdana" w:hAnsi="Verdana"/>
          <w:sz w:val="18"/>
          <w:szCs w:val="18"/>
          <w:lang w:val="en-GB"/>
        </w:rPr>
      </w:pPr>
      <w:r w:rsidRPr="00642138">
        <w:rPr>
          <w:rFonts w:ascii="Verdana" w:hAnsi="Verdana"/>
          <w:sz w:val="18"/>
          <w:szCs w:val="18"/>
          <w:lang w:val="en-GB"/>
        </w:rPr>
        <w:t>3</w:t>
      </w:r>
      <w:r w:rsidR="30E3F4F3" w:rsidRPr="00642138">
        <w:rPr>
          <w:rFonts w:ascii="Verdana" w:hAnsi="Verdana"/>
          <w:sz w:val="18"/>
          <w:szCs w:val="18"/>
          <w:lang w:val="en-GB"/>
        </w:rPr>
        <w:t>.</w:t>
      </w:r>
      <w:r w:rsidR="57FA56A8" w:rsidRPr="00642138">
        <w:rPr>
          <w:rFonts w:ascii="Verdana" w:hAnsi="Verdana"/>
          <w:sz w:val="18"/>
          <w:szCs w:val="18"/>
          <w:lang w:val="en-GB"/>
        </w:rPr>
        <w:t>5</w:t>
      </w:r>
      <w:r w:rsidRPr="00642138">
        <w:rPr>
          <w:rFonts w:ascii="Verdana" w:hAnsi="Verdana"/>
          <w:sz w:val="18"/>
          <w:szCs w:val="18"/>
          <w:lang w:val="en-IE"/>
        </w:rPr>
        <w:tab/>
      </w:r>
      <w:r w:rsidR="006224ED" w:rsidRPr="00642138">
        <w:rPr>
          <w:rFonts w:ascii="Verdana" w:hAnsi="Verdana"/>
          <w:sz w:val="18"/>
          <w:szCs w:val="18"/>
          <w:lang w:val="en-GB"/>
        </w:rPr>
        <w:t>Inclusion</w:t>
      </w:r>
      <w:r w:rsidR="00172D40" w:rsidRPr="00642138">
        <w:rPr>
          <w:rFonts w:ascii="Verdana" w:hAnsi="Verdana"/>
          <w:sz w:val="18"/>
          <w:szCs w:val="18"/>
          <w:lang w:val="en-GB"/>
        </w:rPr>
        <w:t xml:space="preserve"> support and exceptional costs: </w:t>
      </w:r>
      <w:r w:rsidR="0022053A" w:rsidRPr="00642138">
        <w:rPr>
          <w:rFonts w:ascii="Verdana" w:hAnsi="Verdana"/>
          <w:sz w:val="18"/>
          <w:szCs w:val="18"/>
          <w:lang w:val="en-GB"/>
        </w:rPr>
        <w:t xml:space="preserve">If </w:t>
      </w:r>
      <w:r w:rsidR="00172D40" w:rsidRPr="00642138">
        <w:rPr>
          <w:rFonts w:ascii="Verdana" w:hAnsi="Verdana"/>
          <w:sz w:val="18"/>
          <w:szCs w:val="18"/>
          <w:lang w:val="en-GB"/>
        </w:rPr>
        <w:t xml:space="preserve">such costs are </w:t>
      </w:r>
      <w:r w:rsidR="00991A06" w:rsidRPr="00642138">
        <w:rPr>
          <w:rFonts w:ascii="Verdana" w:hAnsi="Verdana"/>
          <w:sz w:val="18"/>
          <w:szCs w:val="18"/>
          <w:lang w:val="en-GB"/>
        </w:rPr>
        <w:t>eligible</w:t>
      </w:r>
      <w:r w:rsidR="0022053A" w:rsidRPr="00642138">
        <w:rPr>
          <w:rFonts w:ascii="Verdana" w:hAnsi="Verdana"/>
          <w:sz w:val="18"/>
          <w:szCs w:val="18"/>
          <w:lang w:val="en-GB"/>
        </w:rPr>
        <w:t>, t</w:t>
      </w:r>
      <w:r w:rsidR="00D7239A" w:rsidRPr="00642138">
        <w:rPr>
          <w:rFonts w:ascii="Verdana" w:hAnsi="Verdana"/>
          <w:sz w:val="18"/>
          <w:szCs w:val="18"/>
          <w:lang w:val="en-GB"/>
        </w:rPr>
        <w:t xml:space="preserve">he reimbursement will be conditional on the participant providing the </w:t>
      </w:r>
      <w:r w:rsidR="00991A06" w:rsidRPr="00642138">
        <w:rPr>
          <w:rFonts w:ascii="Verdana" w:hAnsi="Verdana"/>
          <w:sz w:val="18"/>
          <w:szCs w:val="18"/>
          <w:lang w:val="en-GB"/>
        </w:rPr>
        <w:t>required</w:t>
      </w:r>
      <w:r w:rsidR="00D7239A" w:rsidRPr="00642138">
        <w:rPr>
          <w:rFonts w:ascii="Verdana" w:hAnsi="Verdana"/>
          <w:sz w:val="18"/>
          <w:szCs w:val="18"/>
          <w:lang w:val="en-GB"/>
        </w:rPr>
        <w:t xml:space="preserve"> supporting documents</w:t>
      </w:r>
      <w:r w:rsidR="00991A06" w:rsidRPr="00642138">
        <w:rPr>
          <w:rFonts w:ascii="Verdana" w:hAnsi="Verdana"/>
          <w:sz w:val="18"/>
          <w:szCs w:val="18"/>
          <w:lang w:val="en-GB"/>
        </w:rPr>
        <w:t>.</w:t>
      </w:r>
    </w:p>
    <w:p w14:paraId="013C88BC" w14:textId="69277186" w:rsidR="00567F0A" w:rsidRPr="00642138" w:rsidRDefault="0306FE50" w:rsidP="5E874001">
      <w:pPr>
        <w:spacing w:after="120"/>
        <w:ind w:left="567" w:hanging="567"/>
        <w:jc w:val="both"/>
        <w:rPr>
          <w:rFonts w:ascii="Verdana" w:hAnsi="Verdana"/>
          <w:i/>
          <w:iCs/>
          <w:color w:val="92D050"/>
          <w:sz w:val="18"/>
          <w:szCs w:val="18"/>
          <w:lang w:val="en-GB"/>
        </w:rPr>
      </w:pPr>
      <w:r w:rsidRPr="00642138">
        <w:rPr>
          <w:rFonts w:ascii="Verdana" w:hAnsi="Verdana"/>
          <w:sz w:val="18"/>
          <w:szCs w:val="18"/>
          <w:lang w:val="en-GB"/>
        </w:rPr>
        <w:t>.</w:t>
      </w:r>
    </w:p>
    <w:p w14:paraId="70A08092" w14:textId="293B0D81" w:rsidR="00DC2065" w:rsidRPr="00642138" w:rsidRDefault="1462C200">
      <w:pPr>
        <w:pStyle w:val="Kop4"/>
        <w:keepLines/>
        <w:spacing w:after="200" w:line="259" w:lineRule="auto"/>
        <w:rPr>
          <w:rFonts w:ascii="Verdana" w:hAnsi="Verdana"/>
          <w:b/>
          <w:caps/>
          <w:sz w:val="18"/>
          <w:szCs w:val="18"/>
          <w:lang w:val="en-GB"/>
        </w:rPr>
      </w:pPr>
      <w:r w:rsidRPr="00642138">
        <w:rPr>
          <w:rFonts w:ascii="Verdana" w:hAnsi="Verdana"/>
          <w:b/>
          <w:bCs/>
          <w:caps/>
          <w:sz w:val="18"/>
          <w:szCs w:val="18"/>
          <w:lang w:val="en-GB"/>
        </w:rPr>
        <w:t xml:space="preserve">ARTICLE </w:t>
      </w:r>
      <w:r w:rsidR="00213CA3" w:rsidRPr="00642138">
        <w:rPr>
          <w:rFonts w:ascii="Verdana" w:hAnsi="Verdana"/>
          <w:b/>
          <w:bCs/>
          <w:caps/>
          <w:sz w:val="18"/>
          <w:szCs w:val="18"/>
          <w:lang w:val="en-GB"/>
        </w:rPr>
        <w:t>4</w:t>
      </w:r>
      <w:r w:rsidRPr="00642138">
        <w:rPr>
          <w:rFonts w:ascii="Verdana" w:hAnsi="Verdana"/>
          <w:b/>
          <w:bCs/>
          <w:caps/>
          <w:sz w:val="18"/>
          <w:szCs w:val="18"/>
          <w:lang w:val="en-GB"/>
        </w:rPr>
        <w:t xml:space="preserve"> </w:t>
      </w:r>
      <w:r w:rsidR="2C2FF0DF" w:rsidRPr="00642138">
        <w:rPr>
          <w:rFonts w:ascii="Verdana" w:eastAsiaTheme="majorEastAsia" w:hAnsi="Verdana" w:cstheme="majorBidi"/>
          <w:b/>
          <w:bCs/>
          <w:caps/>
          <w:snapToGrid/>
          <w:sz w:val="18"/>
          <w:szCs w:val="18"/>
          <w:lang w:val="en-GB" w:eastAsia="en-US"/>
        </w:rPr>
        <w:t>–</w:t>
      </w:r>
      <w:r w:rsidRPr="00642138">
        <w:rPr>
          <w:rFonts w:ascii="Verdana" w:hAnsi="Verdana"/>
          <w:b/>
          <w:bCs/>
          <w:caps/>
          <w:sz w:val="18"/>
          <w:szCs w:val="18"/>
          <w:lang w:val="en-GB"/>
        </w:rPr>
        <w:t xml:space="preserve"> </w:t>
      </w:r>
      <w:r w:rsidR="000E2604" w:rsidRPr="00642138">
        <w:rPr>
          <w:rFonts w:ascii="Verdana" w:hAnsi="Verdana"/>
          <w:b/>
          <w:bCs/>
          <w:caps/>
          <w:sz w:val="18"/>
          <w:szCs w:val="18"/>
          <w:lang w:val="en-GB"/>
        </w:rPr>
        <w:t xml:space="preserve">entitlement to </w:t>
      </w:r>
      <w:r w:rsidR="00965682" w:rsidRPr="00642138">
        <w:rPr>
          <w:rFonts w:ascii="Verdana" w:hAnsi="Verdana"/>
          <w:b/>
          <w:bCs/>
          <w:caps/>
          <w:sz w:val="18"/>
          <w:szCs w:val="18"/>
          <w:lang w:val="en-GB"/>
        </w:rPr>
        <w:t xml:space="preserve">ERASMUS+ </w:t>
      </w:r>
      <w:r w:rsidR="000E2604" w:rsidRPr="00642138">
        <w:rPr>
          <w:rFonts w:ascii="Verdana" w:hAnsi="Verdana"/>
          <w:b/>
          <w:bCs/>
          <w:caps/>
          <w:sz w:val="18"/>
          <w:szCs w:val="18"/>
          <w:lang w:val="en-GB"/>
        </w:rPr>
        <w:t>support</w:t>
      </w:r>
      <w:r w:rsidR="237F2718" w:rsidRPr="00642138">
        <w:rPr>
          <w:rFonts w:ascii="Verdana" w:hAnsi="Verdana"/>
          <w:b/>
          <w:bCs/>
          <w:caps/>
          <w:sz w:val="18"/>
          <w:szCs w:val="18"/>
          <w:lang w:val="en-GB"/>
        </w:rPr>
        <w:t xml:space="preserve"> </w:t>
      </w:r>
    </w:p>
    <w:p w14:paraId="1521AF3A" w14:textId="64137F0F" w:rsidR="00E92E00" w:rsidRPr="00642138" w:rsidRDefault="00213CA3" w:rsidP="00E61F97">
      <w:pPr>
        <w:pStyle w:val="Normaalweb"/>
        <w:tabs>
          <w:tab w:val="left" w:pos="567"/>
        </w:tabs>
        <w:spacing w:before="0" w:beforeAutospacing="0" w:after="200" w:afterAutospacing="0"/>
        <w:ind w:left="567" w:hanging="567"/>
        <w:jc w:val="both"/>
        <w:rPr>
          <w:rFonts w:ascii="Verdana" w:hAnsi="Verdana"/>
          <w:sz w:val="18"/>
          <w:szCs w:val="18"/>
          <w:lang w:val="en-GB"/>
        </w:rPr>
      </w:pPr>
      <w:r w:rsidRPr="00642138">
        <w:rPr>
          <w:rFonts w:ascii="Verdana" w:hAnsi="Verdana"/>
          <w:sz w:val="18"/>
          <w:szCs w:val="18"/>
          <w:lang w:val="en-GB"/>
        </w:rPr>
        <w:t>4</w:t>
      </w:r>
      <w:r w:rsidR="6E3DAD72" w:rsidRPr="00642138">
        <w:rPr>
          <w:rFonts w:ascii="Verdana" w:hAnsi="Verdana"/>
          <w:sz w:val="18"/>
          <w:szCs w:val="18"/>
          <w:lang w:val="en-GB"/>
        </w:rPr>
        <w:t>.</w:t>
      </w:r>
      <w:r w:rsidR="1462C200" w:rsidRPr="00642138">
        <w:rPr>
          <w:rFonts w:ascii="Verdana" w:hAnsi="Verdana"/>
          <w:sz w:val="18"/>
          <w:szCs w:val="18"/>
          <w:lang w:val="en-GB"/>
        </w:rPr>
        <w:t>1</w:t>
      </w:r>
      <w:r w:rsidR="00F653E1" w:rsidRPr="00642138">
        <w:rPr>
          <w:rFonts w:ascii="Verdana" w:hAnsi="Verdana"/>
          <w:sz w:val="18"/>
          <w:szCs w:val="18"/>
        </w:rPr>
        <w:tab/>
      </w:r>
      <w:r w:rsidR="00A251F1" w:rsidRPr="00642138">
        <w:rPr>
          <w:rFonts w:ascii="Verdana" w:hAnsi="Verdana"/>
          <w:sz w:val="18"/>
          <w:szCs w:val="18"/>
          <w:lang w:val="en-GB"/>
        </w:rPr>
        <w:t>The participant is entitled to support based on Article 3</w:t>
      </w:r>
      <w:r w:rsidR="00A251F1" w:rsidRPr="00642138">
        <w:rPr>
          <w:rFonts w:ascii="Verdana" w:eastAsia="Calibri" w:hAnsi="Verdana"/>
          <w:sz w:val="18"/>
          <w:szCs w:val="18"/>
          <w:lang w:eastAsia="ar-SA"/>
        </w:rPr>
        <w:t xml:space="preserve"> above if they have</w:t>
      </w:r>
      <w:r w:rsidR="00A251F1" w:rsidRPr="00642138">
        <w:rPr>
          <w:rFonts w:ascii="Verdana" w:eastAsia="SimSun" w:hAnsi="Verdana"/>
          <w:sz w:val="18"/>
          <w:szCs w:val="18"/>
          <w:lang w:eastAsia="ar-SA"/>
        </w:rPr>
        <w:t xml:space="preserve"> actually undertaken the activity during the period set out in Article 2.</w:t>
      </w:r>
      <w:r w:rsidR="00A251F1" w:rsidRPr="00642138">
        <w:rPr>
          <w:rFonts w:ascii="Verdana" w:hAnsi="Verdana"/>
          <w:sz w:val="18"/>
          <w:szCs w:val="18"/>
          <w:lang w:val="en-GB"/>
        </w:rPr>
        <w:t xml:space="preserve"> Where </w:t>
      </w:r>
      <w:r w:rsidR="00CF0B66" w:rsidRPr="00642138">
        <w:rPr>
          <w:rFonts w:ascii="Verdana" w:hAnsi="Verdana"/>
          <w:sz w:val="18"/>
          <w:szCs w:val="18"/>
          <w:lang w:val="en-GB"/>
        </w:rPr>
        <w:t xml:space="preserve">the </w:t>
      </w:r>
      <w:r w:rsidR="00A251F1" w:rsidRPr="00642138">
        <w:rPr>
          <w:rFonts w:ascii="Verdana" w:hAnsi="Verdana"/>
          <w:sz w:val="18"/>
          <w:szCs w:val="18"/>
          <w:lang w:val="en-GB"/>
        </w:rPr>
        <w:t>support is based on real costs, these must be based on supporting documents such as invoices, receipts, etc.</w:t>
      </w:r>
    </w:p>
    <w:p w14:paraId="2BDB3F4B" w14:textId="669811D6" w:rsidR="00E92E00" w:rsidRPr="00642138" w:rsidRDefault="00FE7F93" w:rsidP="00E61F97">
      <w:pPr>
        <w:tabs>
          <w:tab w:val="left" w:pos="567"/>
        </w:tabs>
        <w:spacing w:after="120" w:line="259" w:lineRule="auto"/>
        <w:ind w:left="567" w:hanging="567"/>
        <w:jc w:val="both"/>
        <w:rPr>
          <w:rFonts w:ascii="Verdana" w:hAnsi="Verdana"/>
          <w:sz w:val="18"/>
          <w:szCs w:val="18"/>
          <w:lang w:val="en-GB"/>
        </w:rPr>
      </w:pPr>
      <w:r w:rsidRPr="00642138">
        <w:rPr>
          <w:rFonts w:ascii="Verdana" w:hAnsi="Verdana"/>
          <w:sz w:val="18"/>
          <w:szCs w:val="18"/>
          <w:lang w:val="en-GB"/>
        </w:rPr>
        <w:t>4</w:t>
      </w:r>
      <w:r w:rsidR="007D2E98" w:rsidRPr="00642138">
        <w:rPr>
          <w:rFonts w:ascii="Verdana" w:hAnsi="Verdana"/>
          <w:sz w:val="18"/>
          <w:szCs w:val="18"/>
          <w:lang w:val="en-GB"/>
        </w:rPr>
        <w:t>.</w:t>
      </w:r>
      <w:r w:rsidR="00265C87" w:rsidRPr="00642138">
        <w:rPr>
          <w:rFonts w:ascii="Verdana" w:hAnsi="Verdana"/>
          <w:sz w:val="18"/>
          <w:szCs w:val="18"/>
          <w:lang w:val="en-GB"/>
        </w:rPr>
        <w:t>2</w:t>
      </w:r>
      <w:r w:rsidR="00E61F97" w:rsidRPr="00642138">
        <w:rPr>
          <w:rFonts w:ascii="Verdana" w:hAnsi="Verdana"/>
          <w:sz w:val="18"/>
          <w:szCs w:val="18"/>
          <w:lang w:val="en-GB"/>
        </w:rPr>
        <w:tab/>
      </w:r>
      <w:r w:rsidR="6BDA9184" w:rsidRPr="00642138">
        <w:rPr>
          <w:rFonts w:ascii="Verdana" w:hAnsi="Verdana"/>
          <w:sz w:val="18"/>
          <w:szCs w:val="18"/>
          <w:lang w:val="en-GB"/>
        </w:rPr>
        <w:t>The support</w:t>
      </w:r>
      <w:r w:rsidR="1A75FEF2" w:rsidRPr="00642138">
        <w:rPr>
          <w:rFonts w:ascii="Verdana" w:hAnsi="Verdana"/>
          <w:sz w:val="18"/>
          <w:szCs w:val="18"/>
          <w:lang w:val="en-GB"/>
        </w:rPr>
        <w:t xml:space="preserve"> may not be used to cover costs for act</w:t>
      </w:r>
      <w:r w:rsidR="439B5BD6" w:rsidRPr="00642138">
        <w:rPr>
          <w:rFonts w:ascii="Verdana" w:hAnsi="Verdana"/>
          <w:sz w:val="18"/>
          <w:szCs w:val="18"/>
          <w:lang w:val="en-GB"/>
        </w:rPr>
        <w:t xml:space="preserve">ivities </w:t>
      </w:r>
      <w:r w:rsidR="1A75FEF2" w:rsidRPr="00642138">
        <w:rPr>
          <w:rFonts w:ascii="Verdana" w:hAnsi="Verdana"/>
          <w:sz w:val="18"/>
          <w:szCs w:val="18"/>
          <w:lang w:val="en-GB"/>
        </w:rPr>
        <w:t xml:space="preserve">already funded by Union funds. </w:t>
      </w:r>
      <w:r w:rsidR="79A076CA" w:rsidRPr="00642138">
        <w:rPr>
          <w:rFonts w:ascii="Verdana" w:hAnsi="Verdana"/>
          <w:sz w:val="18"/>
          <w:szCs w:val="18"/>
          <w:lang w:val="en-GB"/>
        </w:rPr>
        <w:t>It</w:t>
      </w:r>
      <w:r w:rsidR="007D2E98" w:rsidRPr="00642138">
        <w:rPr>
          <w:rFonts w:ascii="Verdana" w:hAnsi="Verdana"/>
          <w:sz w:val="18"/>
          <w:szCs w:val="18"/>
          <w:lang w:val="en-GB"/>
        </w:rPr>
        <w:t xml:space="preserve"> is </w:t>
      </w:r>
      <w:r w:rsidR="2B3B0699" w:rsidRPr="00642138">
        <w:rPr>
          <w:rFonts w:ascii="Verdana" w:hAnsi="Verdana"/>
          <w:sz w:val="18"/>
          <w:szCs w:val="18"/>
          <w:lang w:val="en-GB"/>
        </w:rPr>
        <w:t xml:space="preserve">nonetheless </w:t>
      </w:r>
      <w:r w:rsidR="007D2E98" w:rsidRPr="00642138">
        <w:rPr>
          <w:rFonts w:ascii="Verdana" w:hAnsi="Verdana"/>
          <w:sz w:val="18"/>
          <w:szCs w:val="18"/>
          <w:lang w:val="en-GB"/>
        </w:rPr>
        <w:t xml:space="preserve">compatible with </w:t>
      </w:r>
      <w:r w:rsidR="009823AB" w:rsidRPr="00642138">
        <w:rPr>
          <w:rFonts w:ascii="Verdana" w:hAnsi="Verdana"/>
          <w:sz w:val="18"/>
          <w:szCs w:val="18"/>
          <w:lang w:val="en-GB"/>
        </w:rPr>
        <w:t xml:space="preserve">any other source of </w:t>
      </w:r>
      <w:r w:rsidR="00505D0A" w:rsidRPr="00642138">
        <w:rPr>
          <w:rFonts w:ascii="Verdana" w:hAnsi="Verdana"/>
          <w:sz w:val="18"/>
          <w:szCs w:val="18"/>
          <w:lang w:val="en-GB"/>
        </w:rPr>
        <w:t>funding</w:t>
      </w:r>
      <w:r w:rsidR="00C757E0" w:rsidRPr="00642138">
        <w:rPr>
          <w:rFonts w:ascii="Verdana" w:hAnsi="Verdana"/>
          <w:sz w:val="18"/>
          <w:szCs w:val="18"/>
          <w:lang w:val="en-GB"/>
        </w:rPr>
        <w:t>,</w:t>
      </w:r>
      <w:r w:rsidR="00505D0A" w:rsidRPr="00642138">
        <w:rPr>
          <w:rFonts w:ascii="Verdana" w:hAnsi="Verdana"/>
          <w:sz w:val="18"/>
          <w:szCs w:val="18"/>
          <w:lang w:val="en-GB"/>
        </w:rPr>
        <w:t xml:space="preserve"> includ</w:t>
      </w:r>
      <w:r w:rsidR="00C757E0" w:rsidRPr="00642138">
        <w:rPr>
          <w:rFonts w:ascii="Verdana" w:hAnsi="Verdana"/>
          <w:sz w:val="18"/>
          <w:szCs w:val="18"/>
          <w:lang w:val="en-GB"/>
        </w:rPr>
        <w:t>ing</w:t>
      </w:r>
      <w:r w:rsidR="00505D0A" w:rsidRPr="00642138">
        <w:rPr>
          <w:rFonts w:ascii="Verdana" w:hAnsi="Verdana"/>
          <w:sz w:val="18"/>
          <w:szCs w:val="18"/>
          <w:lang w:val="en-GB"/>
        </w:rPr>
        <w:t xml:space="preserve"> a salary that the participant could receive for their traineeship or teaching activities, or for any work outside their mobility activities as long as they carry out the activities foreseen in </w:t>
      </w:r>
      <w:r w:rsidR="007B4CA5" w:rsidRPr="00642138">
        <w:rPr>
          <w:rFonts w:ascii="Verdana" w:hAnsi="Verdana"/>
          <w:sz w:val="18"/>
          <w:szCs w:val="18"/>
          <w:lang w:val="en-GB"/>
        </w:rPr>
        <w:t xml:space="preserve">the </w:t>
      </w:r>
      <w:r w:rsidR="00505D0A" w:rsidRPr="00642138">
        <w:rPr>
          <w:rFonts w:ascii="Verdana" w:hAnsi="Verdana"/>
          <w:sz w:val="18"/>
          <w:szCs w:val="18"/>
          <w:lang w:val="en-GB"/>
        </w:rPr>
        <w:t>Annex</w:t>
      </w:r>
      <w:r w:rsidR="007D2E98" w:rsidRPr="00642138">
        <w:rPr>
          <w:rFonts w:ascii="Verdana" w:hAnsi="Verdana"/>
          <w:sz w:val="18"/>
          <w:szCs w:val="18"/>
          <w:lang w:val="en-GB"/>
        </w:rPr>
        <w:t>.</w:t>
      </w:r>
      <w:r w:rsidR="00E92E00" w:rsidRPr="00642138">
        <w:rPr>
          <w:rFonts w:ascii="Verdana" w:hAnsi="Verdana"/>
          <w:sz w:val="18"/>
          <w:szCs w:val="18"/>
          <w:lang w:val="en-GB"/>
        </w:rPr>
        <w:t xml:space="preserve"> </w:t>
      </w:r>
    </w:p>
    <w:p w14:paraId="4D92E612" w14:textId="72F134AD" w:rsidR="6E91EB4B" w:rsidRPr="00642138" w:rsidRDefault="4695BA83" w:rsidP="00E61F97">
      <w:pPr>
        <w:pStyle w:val="Normaalweb"/>
        <w:tabs>
          <w:tab w:val="left" w:pos="567"/>
        </w:tabs>
        <w:spacing w:line="259" w:lineRule="auto"/>
        <w:ind w:left="567" w:hanging="567"/>
        <w:jc w:val="both"/>
        <w:rPr>
          <w:rFonts w:ascii="Verdana" w:hAnsi="Verdana"/>
          <w:sz w:val="18"/>
          <w:szCs w:val="18"/>
        </w:rPr>
      </w:pPr>
      <w:r w:rsidRPr="00642138">
        <w:rPr>
          <w:rFonts w:ascii="Verdana" w:hAnsi="Verdana"/>
          <w:sz w:val="18"/>
          <w:szCs w:val="18"/>
          <w:lang w:val="en-GB"/>
        </w:rPr>
        <w:t>4</w:t>
      </w:r>
      <w:r w:rsidR="4A13AE88" w:rsidRPr="00642138">
        <w:rPr>
          <w:rFonts w:ascii="Verdana" w:hAnsi="Verdana"/>
          <w:sz w:val="18"/>
          <w:szCs w:val="18"/>
          <w:lang w:val="en-GB"/>
        </w:rPr>
        <w:t>.</w:t>
      </w:r>
      <w:r w:rsidR="00265C87" w:rsidRPr="00642138">
        <w:rPr>
          <w:rFonts w:ascii="Verdana" w:hAnsi="Verdana"/>
          <w:sz w:val="18"/>
          <w:szCs w:val="18"/>
          <w:lang w:val="en-GB"/>
        </w:rPr>
        <w:t>3</w:t>
      </w:r>
      <w:r w:rsidR="26957E66" w:rsidRPr="00642138">
        <w:rPr>
          <w:rFonts w:ascii="Verdana" w:hAnsi="Verdana"/>
          <w:sz w:val="18"/>
          <w:szCs w:val="18"/>
          <w:lang w:val="en-GB"/>
        </w:rPr>
        <w:t xml:space="preserve"> </w:t>
      </w:r>
      <w:r w:rsidRPr="00642138">
        <w:rPr>
          <w:rFonts w:ascii="Verdana" w:hAnsi="Verdana"/>
          <w:sz w:val="18"/>
          <w:szCs w:val="18"/>
        </w:rPr>
        <w:tab/>
      </w:r>
      <w:r w:rsidR="26957E66" w:rsidRPr="00642138">
        <w:rPr>
          <w:rFonts w:ascii="Verdana" w:hAnsi="Verdana"/>
          <w:sz w:val="18"/>
          <w:szCs w:val="18"/>
          <w:lang w:val="en-GB"/>
        </w:rPr>
        <w:t>T</w:t>
      </w:r>
      <w:r w:rsidR="3184F637" w:rsidRPr="00642138">
        <w:rPr>
          <w:rFonts w:ascii="Verdana" w:hAnsi="Verdana"/>
          <w:sz w:val="18"/>
          <w:szCs w:val="18"/>
        </w:rPr>
        <w:t>h</w:t>
      </w:r>
      <w:r w:rsidR="2916C0A4" w:rsidRPr="00642138">
        <w:rPr>
          <w:rFonts w:ascii="Verdana" w:hAnsi="Verdana"/>
          <w:sz w:val="18"/>
          <w:szCs w:val="18"/>
        </w:rPr>
        <w:t>e</w:t>
      </w:r>
      <w:r w:rsidR="4A13AE88" w:rsidRPr="00642138">
        <w:rPr>
          <w:rFonts w:ascii="Verdana" w:hAnsi="Verdana"/>
          <w:sz w:val="18"/>
          <w:szCs w:val="18"/>
        </w:rPr>
        <w:t xml:space="preserve"> </w:t>
      </w:r>
      <w:r w:rsidR="1BAD7DD4" w:rsidRPr="00642138">
        <w:rPr>
          <w:rFonts w:ascii="Verdana" w:hAnsi="Verdana"/>
          <w:sz w:val="18"/>
          <w:szCs w:val="18"/>
        </w:rPr>
        <w:t xml:space="preserve">participant may not claim reimbursement for currency exchange losses or bank costs charged by the </w:t>
      </w:r>
      <w:r w:rsidR="00FC6AFF" w:rsidRPr="00642138">
        <w:rPr>
          <w:rFonts w:ascii="Verdana" w:hAnsi="Verdana"/>
          <w:sz w:val="18"/>
          <w:szCs w:val="18"/>
        </w:rPr>
        <w:t>part</w:t>
      </w:r>
      <w:r w:rsidR="29DA0090" w:rsidRPr="00642138">
        <w:rPr>
          <w:rFonts w:ascii="Verdana" w:hAnsi="Verdana"/>
          <w:sz w:val="18"/>
          <w:szCs w:val="18"/>
        </w:rPr>
        <w:t xml:space="preserve">icipant’s </w:t>
      </w:r>
      <w:r w:rsidR="1D9A6FCC" w:rsidRPr="00642138">
        <w:rPr>
          <w:rFonts w:ascii="Verdana" w:hAnsi="Verdana"/>
          <w:sz w:val="18"/>
          <w:szCs w:val="18"/>
        </w:rPr>
        <w:t>bank for transfers from the organisation.</w:t>
      </w:r>
      <w:r w:rsidR="0E5732B2" w:rsidRPr="00642138">
        <w:rPr>
          <w:rFonts w:ascii="Verdana" w:hAnsi="Verdana"/>
          <w:sz w:val="18"/>
          <w:szCs w:val="18"/>
        </w:rPr>
        <w:t xml:space="preserve"> </w:t>
      </w:r>
    </w:p>
    <w:p w14:paraId="26B3A1D1" w14:textId="20A4162E" w:rsidR="6E91EB4B" w:rsidRPr="00642138" w:rsidRDefault="4A13AE88" w:rsidP="00E61F97">
      <w:pPr>
        <w:pStyle w:val="Normaalweb"/>
        <w:tabs>
          <w:tab w:val="left" w:pos="567"/>
        </w:tabs>
        <w:spacing w:line="259" w:lineRule="auto"/>
        <w:ind w:left="567" w:hanging="567"/>
        <w:jc w:val="both"/>
        <w:rPr>
          <w:rFonts w:ascii="Verdana" w:hAnsi="Verdana"/>
          <w:sz w:val="18"/>
          <w:szCs w:val="18"/>
        </w:rPr>
      </w:pPr>
      <w:r w:rsidRPr="00642138">
        <w:rPr>
          <w:rFonts w:ascii="Verdana" w:hAnsi="Verdana"/>
          <w:sz w:val="18"/>
          <w:szCs w:val="18"/>
        </w:rPr>
        <w:t xml:space="preserve"> </w:t>
      </w:r>
    </w:p>
    <w:p w14:paraId="264F14EA" w14:textId="079D3CCA" w:rsidR="00D816DD" w:rsidRPr="00642138" w:rsidRDefault="00F96310" w:rsidP="00B7106A">
      <w:pPr>
        <w:pStyle w:val="Kop4"/>
        <w:keepLines/>
        <w:spacing w:after="120"/>
        <w:ind w:left="567" w:hanging="567"/>
        <w:rPr>
          <w:rFonts w:ascii="Verdana" w:hAnsi="Verdana"/>
          <w:b/>
          <w:caps/>
          <w:snapToGrid/>
          <w:sz w:val="18"/>
          <w:szCs w:val="18"/>
          <w:lang w:val="en-GB"/>
        </w:rPr>
      </w:pPr>
      <w:r w:rsidRPr="00642138">
        <w:rPr>
          <w:rFonts w:ascii="Verdana" w:hAnsi="Verdana"/>
          <w:b/>
          <w:caps/>
          <w:snapToGrid/>
          <w:sz w:val="18"/>
          <w:szCs w:val="18"/>
          <w:lang w:val="en-GB"/>
        </w:rPr>
        <w:t>ARTICLE</w:t>
      </w:r>
      <w:r w:rsidR="00524405" w:rsidRPr="00642138">
        <w:rPr>
          <w:rFonts w:ascii="Verdana" w:hAnsi="Verdana"/>
          <w:b/>
          <w:caps/>
          <w:snapToGrid/>
          <w:sz w:val="18"/>
          <w:szCs w:val="18"/>
          <w:lang w:val="en-GB"/>
        </w:rPr>
        <w:t xml:space="preserve"> </w:t>
      </w:r>
      <w:r w:rsidR="00FE7F93" w:rsidRPr="00642138">
        <w:rPr>
          <w:rFonts w:ascii="Verdana" w:hAnsi="Verdana"/>
          <w:b/>
          <w:caps/>
          <w:snapToGrid/>
          <w:sz w:val="18"/>
          <w:szCs w:val="18"/>
          <w:lang w:val="en-GB"/>
        </w:rPr>
        <w:t>5</w:t>
      </w:r>
      <w:r w:rsidR="00702F6F" w:rsidRPr="00642138">
        <w:rPr>
          <w:rFonts w:ascii="Verdana" w:hAnsi="Verdana"/>
          <w:b/>
          <w:caps/>
          <w:snapToGrid/>
          <w:sz w:val="18"/>
          <w:szCs w:val="18"/>
          <w:lang w:val="en-GB"/>
        </w:rPr>
        <w:t xml:space="preserve"> </w:t>
      </w:r>
      <w:r w:rsidRPr="00642138">
        <w:rPr>
          <w:rFonts w:ascii="Verdana" w:hAnsi="Verdana"/>
          <w:b/>
          <w:caps/>
          <w:snapToGrid/>
          <w:sz w:val="18"/>
          <w:szCs w:val="18"/>
          <w:lang w:val="en-GB"/>
        </w:rPr>
        <w:t>– PAYMENT ARRANGEMENTS</w:t>
      </w:r>
      <w:r w:rsidR="004A08AC" w:rsidRPr="00642138">
        <w:rPr>
          <w:rFonts w:ascii="Verdana" w:hAnsi="Verdana"/>
          <w:b/>
          <w:caps/>
          <w:snapToGrid/>
          <w:sz w:val="18"/>
          <w:szCs w:val="18"/>
          <w:lang w:val="en-GB"/>
        </w:rPr>
        <w:t xml:space="preserve"> </w:t>
      </w:r>
    </w:p>
    <w:p w14:paraId="5E50B633" w14:textId="77777777" w:rsidR="001E7F35" w:rsidRPr="00642138" w:rsidRDefault="001E7F35" w:rsidP="00050236">
      <w:pPr>
        <w:spacing w:after="120"/>
        <w:ind w:left="567" w:hanging="567"/>
        <w:rPr>
          <w:rFonts w:ascii="Verdana" w:hAnsi="Verdana"/>
          <w:i/>
          <w:color w:val="4AA55B"/>
          <w:sz w:val="18"/>
          <w:szCs w:val="18"/>
          <w:lang w:val="en-US"/>
        </w:rPr>
      </w:pPr>
    </w:p>
    <w:p w14:paraId="51511D37" w14:textId="7A02F3D2" w:rsidR="00F96310" w:rsidRPr="00642138" w:rsidRDefault="004A08AC" w:rsidP="00BA16A3">
      <w:pPr>
        <w:spacing w:after="120"/>
        <w:rPr>
          <w:rFonts w:ascii="Verdana" w:hAnsi="Verdana"/>
          <w:i/>
          <w:color w:val="4AA55B"/>
          <w:sz w:val="18"/>
          <w:szCs w:val="18"/>
          <w:lang w:val="en-US"/>
        </w:rPr>
      </w:pPr>
      <w:r w:rsidRPr="00642138">
        <w:rPr>
          <w:rFonts w:ascii="Verdana" w:hAnsi="Verdana"/>
          <w:i/>
          <w:color w:val="4AA55B"/>
          <w:sz w:val="18"/>
          <w:szCs w:val="18"/>
          <w:lang w:val="en-US"/>
        </w:rPr>
        <w:t>[</w:t>
      </w:r>
      <w:r w:rsidR="007123CA" w:rsidRPr="00642138">
        <w:rPr>
          <w:rFonts w:ascii="Verdana" w:hAnsi="Verdana"/>
          <w:i/>
          <w:color w:val="4AA55B"/>
          <w:sz w:val="18"/>
          <w:szCs w:val="18"/>
          <w:lang w:val="en-US"/>
        </w:rPr>
        <w:t>Option if in</w:t>
      </w:r>
      <w:r w:rsidR="008F2484" w:rsidRPr="00642138">
        <w:rPr>
          <w:rFonts w:ascii="Verdana" w:hAnsi="Verdana"/>
          <w:i/>
          <w:color w:val="4AA55B"/>
          <w:sz w:val="18"/>
          <w:szCs w:val="18"/>
          <w:lang w:val="en-US"/>
        </w:rPr>
        <w:t xml:space="preserve"> Article 3.4</w:t>
      </w:r>
      <w:r w:rsidRPr="00642138">
        <w:rPr>
          <w:rFonts w:ascii="Verdana" w:hAnsi="Verdana"/>
          <w:i/>
          <w:color w:val="4AA55B"/>
          <w:sz w:val="18"/>
          <w:szCs w:val="18"/>
          <w:lang w:val="en-US"/>
        </w:rPr>
        <w:t xml:space="preserve"> Option 1 </w:t>
      </w:r>
      <w:r w:rsidR="009478F8" w:rsidRPr="00642138">
        <w:rPr>
          <w:rFonts w:ascii="Verdana" w:hAnsi="Verdana"/>
          <w:i/>
          <w:color w:val="4AA55B"/>
          <w:sz w:val="18"/>
          <w:szCs w:val="18"/>
          <w:lang w:val="en-US"/>
        </w:rPr>
        <w:t xml:space="preserve">(financial support) </w:t>
      </w:r>
      <w:r w:rsidRPr="00642138">
        <w:rPr>
          <w:rFonts w:ascii="Verdana" w:hAnsi="Verdana"/>
          <w:i/>
          <w:color w:val="4AA55B"/>
          <w:sz w:val="18"/>
          <w:szCs w:val="18"/>
          <w:lang w:val="en-US"/>
        </w:rPr>
        <w:t xml:space="preserve">or 3 </w:t>
      </w:r>
      <w:r w:rsidR="009478F8" w:rsidRPr="00642138">
        <w:rPr>
          <w:rFonts w:ascii="Verdana" w:hAnsi="Verdana"/>
          <w:i/>
          <w:color w:val="4AA55B"/>
          <w:sz w:val="18"/>
          <w:szCs w:val="18"/>
          <w:lang w:val="en-US"/>
        </w:rPr>
        <w:t xml:space="preserve">(combined financial and in-kind support) </w:t>
      </w:r>
      <w:r w:rsidRPr="00642138">
        <w:rPr>
          <w:rFonts w:ascii="Verdana" w:hAnsi="Verdana"/>
          <w:i/>
          <w:color w:val="4AA55B"/>
          <w:sz w:val="18"/>
          <w:szCs w:val="18"/>
          <w:lang w:val="en-US"/>
        </w:rPr>
        <w:t>are selected</w:t>
      </w:r>
    </w:p>
    <w:p w14:paraId="3049515D" w14:textId="26AEC739" w:rsidR="00FF6BD0" w:rsidRPr="00642138" w:rsidRDefault="00213CA3" w:rsidP="00BA16A3">
      <w:pPr>
        <w:spacing w:after="120"/>
        <w:jc w:val="both"/>
        <w:rPr>
          <w:rFonts w:ascii="Verdana" w:hAnsi="Verdana"/>
          <w:i/>
          <w:iCs/>
          <w:color w:val="4AA55B"/>
          <w:sz w:val="18"/>
          <w:szCs w:val="18"/>
          <w:lang w:val="en-US"/>
        </w:rPr>
      </w:pPr>
      <w:r w:rsidRPr="00642138">
        <w:rPr>
          <w:rFonts w:ascii="Verdana" w:hAnsi="Verdana"/>
          <w:sz w:val="18"/>
          <w:szCs w:val="18"/>
          <w:lang w:val="en-GB"/>
        </w:rPr>
        <w:t>5</w:t>
      </w:r>
      <w:r w:rsidR="391B1F1E" w:rsidRPr="00642138">
        <w:rPr>
          <w:rFonts w:ascii="Verdana" w:hAnsi="Verdana"/>
          <w:sz w:val="18"/>
          <w:szCs w:val="18"/>
          <w:lang w:val="en-GB"/>
        </w:rPr>
        <w:t>.1</w:t>
      </w:r>
      <w:r w:rsidR="00F653E1" w:rsidRPr="00642138">
        <w:rPr>
          <w:rFonts w:ascii="Verdana" w:hAnsi="Verdana"/>
          <w:sz w:val="18"/>
          <w:szCs w:val="18"/>
          <w:lang w:val="en-US"/>
        </w:rPr>
        <w:tab/>
      </w:r>
      <w:r w:rsidR="4E880890" w:rsidRPr="00642138">
        <w:rPr>
          <w:rFonts w:ascii="Verdana" w:hAnsi="Verdana"/>
          <w:sz w:val="18"/>
          <w:szCs w:val="18"/>
          <w:lang w:val="en-GB"/>
        </w:rPr>
        <w:t xml:space="preserve">Within </w:t>
      </w:r>
      <w:r w:rsidR="6FED16BF" w:rsidRPr="00642138">
        <w:rPr>
          <w:rFonts w:ascii="Verdana" w:hAnsi="Verdana"/>
          <w:sz w:val="18"/>
          <w:szCs w:val="18"/>
          <w:lang w:val="en-GB"/>
        </w:rPr>
        <w:t>30</w:t>
      </w:r>
      <w:r w:rsidR="4E880890" w:rsidRPr="00642138">
        <w:rPr>
          <w:rFonts w:ascii="Verdana" w:hAnsi="Verdana"/>
          <w:sz w:val="18"/>
          <w:szCs w:val="18"/>
          <w:lang w:val="en-GB"/>
        </w:rPr>
        <w:t xml:space="preserve"> </w:t>
      </w:r>
      <w:r w:rsidR="001A8879" w:rsidRPr="00642138">
        <w:rPr>
          <w:rFonts w:ascii="Verdana" w:hAnsi="Verdana"/>
          <w:sz w:val="18"/>
          <w:szCs w:val="18"/>
          <w:lang w:val="en-GB"/>
        </w:rPr>
        <w:t xml:space="preserve">calendar </w:t>
      </w:r>
      <w:r w:rsidR="4E880890" w:rsidRPr="00642138">
        <w:rPr>
          <w:rFonts w:ascii="Verdana" w:hAnsi="Verdana"/>
          <w:sz w:val="18"/>
          <w:szCs w:val="18"/>
          <w:lang w:val="en-GB"/>
        </w:rPr>
        <w:t>days</w:t>
      </w:r>
      <w:r w:rsidR="33BFA2B1" w:rsidRPr="00642138">
        <w:rPr>
          <w:rFonts w:ascii="Verdana" w:hAnsi="Verdana"/>
          <w:sz w:val="18"/>
          <w:szCs w:val="18"/>
          <w:lang w:val="en-GB"/>
        </w:rPr>
        <w:t xml:space="preserve"> following the </w:t>
      </w:r>
      <w:r w:rsidR="4E880890" w:rsidRPr="00642138">
        <w:rPr>
          <w:rFonts w:ascii="Verdana" w:hAnsi="Verdana"/>
          <w:sz w:val="18"/>
          <w:szCs w:val="18"/>
          <w:lang w:val="en-GB"/>
        </w:rPr>
        <w:t>signature of the agreement by both parties</w:t>
      </w:r>
      <w:r w:rsidR="32A7D285" w:rsidRPr="00642138">
        <w:rPr>
          <w:rFonts w:ascii="Verdana" w:hAnsi="Verdana"/>
          <w:sz w:val="18"/>
          <w:szCs w:val="18"/>
          <w:lang w:val="en-GB"/>
        </w:rPr>
        <w:t xml:space="preserve"> or upon receipt of confirmation of arrival</w:t>
      </w:r>
      <w:r w:rsidR="6FED16BF" w:rsidRPr="00642138">
        <w:rPr>
          <w:rFonts w:ascii="Verdana" w:hAnsi="Verdana"/>
          <w:sz w:val="18"/>
          <w:szCs w:val="18"/>
          <w:lang w:val="en-GB"/>
        </w:rPr>
        <w:t>, and no later than the start</w:t>
      </w:r>
      <w:r w:rsidR="007A1E89" w:rsidRPr="00642138">
        <w:rPr>
          <w:rFonts w:ascii="Verdana" w:hAnsi="Verdana"/>
          <w:sz w:val="18"/>
          <w:szCs w:val="18"/>
          <w:lang w:val="en-GB"/>
        </w:rPr>
        <w:t>ing</w:t>
      </w:r>
      <w:r w:rsidR="6FED16BF" w:rsidRPr="00642138">
        <w:rPr>
          <w:rFonts w:ascii="Verdana" w:hAnsi="Verdana"/>
          <w:sz w:val="18"/>
          <w:szCs w:val="18"/>
          <w:lang w:val="en-GB"/>
        </w:rPr>
        <w:t xml:space="preserve"> date of the mobility period</w:t>
      </w:r>
      <w:r w:rsidR="3F43F1B0" w:rsidRPr="00642138">
        <w:rPr>
          <w:rFonts w:ascii="Verdana" w:hAnsi="Verdana"/>
          <w:sz w:val="18"/>
          <w:szCs w:val="18"/>
          <w:lang w:val="en-GB"/>
        </w:rPr>
        <w:t xml:space="preserve"> as specified in </w:t>
      </w:r>
      <w:r w:rsidR="4ACEF87B" w:rsidRPr="00642138">
        <w:rPr>
          <w:rFonts w:ascii="Verdana" w:hAnsi="Verdana"/>
          <w:sz w:val="18"/>
          <w:szCs w:val="18"/>
          <w:lang w:val="en-GB"/>
        </w:rPr>
        <w:t>A</w:t>
      </w:r>
      <w:r w:rsidR="3F43F1B0" w:rsidRPr="00642138">
        <w:rPr>
          <w:rFonts w:ascii="Verdana" w:hAnsi="Verdana"/>
          <w:sz w:val="18"/>
          <w:szCs w:val="18"/>
          <w:lang w:val="en-GB"/>
        </w:rPr>
        <w:t>rticle 2.</w:t>
      </w:r>
      <w:r w:rsidR="00AF6D22" w:rsidRPr="00642138">
        <w:rPr>
          <w:rFonts w:ascii="Verdana" w:hAnsi="Verdana"/>
          <w:sz w:val="18"/>
          <w:szCs w:val="18"/>
          <w:lang w:val="en-GB"/>
        </w:rPr>
        <w:t>1</w:t>
      </w:r>
      <w:r w:rsidR="32A7D285" w:rsidRPr="00642138">
        <w:rPr>
          <w:rFonts w:ascii="Verdana" w:hAnsi="Verdana"/>
          <w:sz w:val="18"/>
          <w:szCs w:val="18"/>
          <w:lang w:val="en-GB"/>
        </w:rPr>
        <w:t>, a</w:t>
      </w:r>
      <w:r w:rsidR="4E880890" w:rsidRPr="00642138">
        <w:rPr>
          <w:rFonts w:ascii="Verdana" w:hAnsi="Verdana"/>
          <w:sz w:val="18"/>
          <w:szCs w:val="18"/>
          <w:lang w:val="en-GB"/>
        </w:rPr>
        <w:t xml:space="preserve"> </w:t>
      </w:r>
      <w:r w:rsidR="1C46FE5D" w:rsidRPr="00642138">
        <w:rPr>
          <w:rFonts w:ascii="Verdana" w:hAnsi="Verdana"/>
          <w:sz w:val="18"/>
          <w:szCs w:val="18"/>
          <w:lang w:val="en-GB"/>
        </w:rPr>
        <w:t>pre-financing</w:t>
      </w:r>
      <w:r w:rsidR="4E880890" w:rsidRPr="00642138">
        <w:rPr>
          <w:rFonts w:ascii="Verdana" w:hAnsi="Verdana"/>
          <w:sz w:val="18"/>
          <w:szCs w:val="18"/>
          <w:lang w:val="en-GB"/>
        </w:rPr>
        <w:t xml:space="preserve"> </w:t>
      </w:r>
      <w:r w:rsidR="3203A6D6" w:rsidRPr="00642138">
        <w:rPr>
          <w:rFonts w:ascii="Verdana" w:hAnsi="Verdana"/>
          <w:sz w:val="18"/>
          <w:szCs w:val="18"/>
          <w:lang w:val="en-GB"/>
        </w:rPr>
        <w:t>will</w:t>
      </w:r>
      <w:r w:rsidR="4E880890" w:rsidRPr="00642138">
        <w:rPr>
          <w:rFonts w:ascii="Verdana" w:hAnsi="Verdana"/>
          <w:sz w:val="18"/>
          <w:szCs w:val="18"/>
          <w:lang w:val="en-GB"/>
        </w:rPr>
        <w:t xml:space="preserve"> be made to the </w:t>
      </w:r>
      <w:r w:rsidR="6FED16BF" w:rsidRPr="00642138">
        <w:rPr>
          <w:rFonts w:ascii="Verdana" w:hAnsi="Verdana"/>
          <w:sz w:val="18"/>
          <w:szCs w:val="18"/>
          <w:lang w:val="en-GB"/>
        </w:rPr>
        <w:t xml:space="preserve">participant </w:t>
      </w:r>
      <w:r w:rsidR="4E880890" w:rsidRPr="00642138">
        <w:rPr>
          <w:rFonts w:ascii="Verdana" w:hAnsi="Verdana"/>
          <w:sz w:val="18"/>
          <w:szCs w:val="18"/>
          <w:lang w:val="en-GB"/>
        </w:rPr>
        <w:t>representing</w:t>
      </w:r>
      <w:r w:rsidR="05F0F1DB" w:rsidRPr="00642138">
        <w:rPr>
          <w:rFonts w:ascii="Verdana" w:hAnsi="Verdana"/>
          <w:sz w:val="18"/>
          <w:szCs w:val="18"/>
          <w:lang w:val="en-GB"/>
        </w:rPr>
        <w:t xml:space="preserve"> </w:t>
      </w:r>
      <w:r w:rsidR="05F0F1DB" w:rsidRPr="00642138">
        <w:rPr>
          <w:rFonts w:ascii="Verdana" w:hAnsi="Verdana"/>
          <w:sz w:val="18"/>
          <w:szCs w:val="18"/>
          <w:highlight w:val="lightGray"/>
          <w:lang w:val="en-GB"/>
        </w:rPr>
        <w:t>[</w:t>
      </w:r>
      <w:r w:rsidR="4F6B5256" w:rsidRPr="00642138">
        <w:rPr>
          <w:rFonts w:ascii="Verdana" w:hAnsi="Verdana"/>
          <w:sz w:val="18"/>
          <w:szCs w:val="18"/>
          <w:highlight w:val="lightGray"/>
          <w:lang w:val="en-GB"/>
        </w:rPr>
        <w:t>…%]</w:t>
      </w:r>
      <w:r w:rsidR="4F6B5256" w:rsidRPr="00642138">
        <w:rPr>
          <w:rFonts w:ascii="Verdana" w:hAnsi="Verdana"/>
          <w:sz w:val="18"/>
          <w:szCs w:val="18"/>
          <w:highlight w:val="yellow"/>
          <w:lang w:val="en-GB"/>
        </w:rPr>
        <w:t xml:space="preserve"> [</w:t>
      </w:r>
      <w:r w:rsidR="76C0B707" w:rsidRPr="00642138">
        <w:rPr>
          <w:rFonts w:ascii="Verdana" w:hAnsi="Verdana"/>
          <w:sz w:val="18"/>
          <w:szCs w:val="18"/>
          <w:highlight w:val="yellow"/>
          <w:lang w:val="en-GB"/>
        </w:rPr>
        <w:t xml:space="preserve">organisation </w:t>
      </w:r>
      <w:r w:rsidR="7654B64C" w:rsidRPr="00642138">
        <w:rPr>
          <w:rFonts w:ascii="Verdana" w:hAnsi="Verdana"/>
          <w:sz w:val="18"/>
          <w:szCs w:val="18"/>
          <w:highlight w:val="yellow"/>
          <w:lang w:val="en-GB"/>
        </w:rPr>
        <w:t xml:space="preserve">to choose </w:t>
      </w:r>
      <w:r w:rsidR="05F0F1DB" w:rsidRPr="00642138">
        <w:rPr>
          <w:rFonts w:ascii="Verdana" w:hAnsi="Verdana"/>
          <w:sz w:val="18"/>
          <w:szCs w:val="18"/>
          <w:highlight w:val="yellow"/>
          <w:lang w:val="en-GB"/>
        </w:rPr>
        <w:t xml:space="preserve">between </w:t>
      </w:r>
      <w:r w:rsidR="6761FAD6" w:rsidRPr="00642138">
        <w:rPr>
          <w:rFonts w:ascii="Verdana" w:hAnsi="Verdana"/>
          <w:sz w:val="18"/>
          <w:szCs w:val="18"/>
          <w:highlight w:val="yellow"/>
          <w:lang w:val="en-GB"/>
        </w:rPr>
        <w:t>5</w:t>
      </w:r>
      <w:r w:rsidR="05F0F1DB" w:rsidRPr="00642138">
        <w:rPr>
          <w:rFonts w:ascii="Verdana" w:hAnsi="Verdana"/>
          <w:sz w:val="18"/>
          <w:szCs w:val="18"/>
          <w:highlight w:val="yellow"/>
          <w:lang w:val="en-GB"/>
        </w:rPr>
        <w:t>0% and 100%]</w:t>
      </w:r>
      <w:r w:rsidR="05F0F1DB" w:rsidRPr="00642138">
        <w:rPr>
          <w:rFonts w:ascii="Verdana" w:hAnsi="Verdana"/>
          <w:sz w:val="18"/>
          <w:szCs w:val="18"/>
          <w:lang w:val="en-GB"/>
        </w:rPr>
        <w:t xml:space="preserve"> </w:t>
      </w:r>
      <w:r w:rsidR="4E880890" w:rsidRPr="00642138">
        <w:rPr>
          <w:rFonts w:ascii="Verdana" w:hAnsi="Verdana"/>
          <w:sz w:val="18"/>
          <w:szCs w:val="18"/>
          <w:lang w:val="en-GB"/>
        </w:rPr>
        <w:t xml:space="preserve">of the amount specified in Article </w:t>
      </w:r>
      <w:r w:rsidR="2C1C55CC" w:rsidRPr="00642138">
        <w:rPr>
          <w:rFonts w:ascii="Verdana" w:hAnsi="Verdana"/>
          <w:sz w:val="18"/>
          <w:szCs w:val="18"/>
          <w:lang w:val="en-GB"/>
        </w:rPr>
        <w:t>3</w:t>
      </w:r>
      <w:r w:rsidR="008F1849" w:rsidRPr="00642138">
        <w:rPr>
          <w:rFonts w:ascii="Verdana" w:hAnsi="Verdana"/>
          <w:sz w:val="18"/>
          <w:szCs w:val="18"/>
          <w:lang w:val="en-GB"/>
        </w:rPr>
        <w:t>.4</w:t>
      </w:r>
      <w:r w:rsidR="4E880890" w:rsidRPr="00642138">
        <w:rPr>
          <w:rFonts w:ascii="Verdana" w:hAnsi="Verdana"/>
          <w:sz w:val="18"/>
          <w:szCs w:val="18"/>
          <w:lang w:val="en-GB"/>
        </w:rPr>
        <w:t>.</w:t>
      </w:r>
      <w:r w:rsidR="007C4881" w:rsidRPr="00642138">
        <w:rPr>
          <w:rFonts w:ascii="Verdana" w:hAnsi="Verdana"/>
          <w:i/>
          <w:color w:val="4AA55B"/>
          <w:sz w:val="18"/>
          <w:szCs w:val="18"/>
          <w:lang w:val="en-US"/>
        </w:rPr>
        <w:t>]</w:t>
      </w:r>
    </w:p>
    <w:p w14:paraId="6CC48AA3" w14:textId="77777777" w:rsidR="00AD53CF" w:rsidRPr="00642138" w:rsidRDefault="00AD53CF" w:rsidP="00A93307">
      <w:pPr>
        <w:spacing w:after="120"/>
        <w:ind w:left="567" w:hanging="567"/>
        <w:jc w:val="both"/>
        <w:rPr>
          <w:rFonts w:ascii="Verdana" w:hAnsi="Verdana"/>
          <w:i/>
          <w:color w:val="4AA55B"/>
          <w:sz w:val="18"/>
          <w:szCs w:val="18"/>
          <w:lang w:val="en-US"/>
        </w:rPr>
      </w:pPr>
    </w:p>
    <w:p w14:paraId="2FDAA222" w14:textId="4DFFE36C" w:rsidR="00105F02" w:rsidRPr="00642138" w:rsidRDefault="00FF6BD0" w:rsidP="00A93307">
      <w:pPr>
        <w:spacing w:after="120"/>
        <w:ind w:left="567" w:hanging="567"/>
        <w:jc w:val="both"/>
        <w:rPr>
          <w:rFonts w:ascii="Verdana" w:hAnsi="Verdana"/>
          <w:sz w:val="18"/>
          <w:szCs w:val="18"/>
          <w:lang w:val="en-GB"/>
        </w:rPr>
      </w:pPr>
      <w:r w:rsidRPr="00642138">
        <w:rPr>
          <w:rFonts w:ascii="Verdana" w:hAnsi="Verdana"/>
          <w:i/>
          <w:color w:val="4AA55B"/>
          <w:sz w:val="18"/>
          <w:szCs w:val="18"/>
          <w:lang w:val="en-US"/>
        </w:rPr>
        <w:t xml:space="preserve">[Option if the payment under Article </w:t>
      </w:r>
      <w:r w:rsidR="00FE7F93" w:rsidRPr="00642138">
        <w:rPr>
          <w:rFonts w:ascii="Verdana" w:hAnsi="Verdana"/>
          <w:i/>
          <w:color w:val="4AA55B"/>
          <w:sz w:val="18"/>
          <w:szCs w:val="18"/>
          <w:lang w:val="en-US"/>
        </w:rPr>
        <w:t>5</w:t>
      </w:r>
      <w:r w:rsidRPr="00642138">
        <w:rPr>
          <w:rFonts w:ascii="Verdana" w:hAnsi="Verdana"/>
          <w:i/>
          <w:color w:val="4AA55B"/>
          <w:sz w:val="18"/>
          <w:szCs w:val="18"/>
          <w:lang w:val="en-US"/>
        </w:rPr>
        <w:t>.1 is lower than 100% of the financial support</w:t>
      </w:r>
    </w:p>
    <w:p w14:paraId="3E5FCD85" w14:textId="7BE22DB2" w:rsidR="0083668B" w:rsidRPr="00642138" w:rsidRDefault="4CF7525F" w:rsidP="00BA16A3">
      <w:pPr>
        <w:spacing w:after="120"/>
        <w:jc w:val="both"/>
        <w:rPr>
          <w:rFonts w:ascii="Verdana" w:hAnsi="Verdana"/>
          <w:i/>
          <w:iCs/>
          <w:color w:val="4AA55B"/>
          <w:sz w:val="18"/>
          <w:szCs w:val="18"/>
          <w:lang w:val="en-US"/>
        </w:rPr>
      </w:pPr>
      <w:r w:rsidRPr="00642138">
        <w:rPr>
          <w:rFonts w:ascii="Verdana" w:hAnsi="Verdana"/>
          <w:sz w:val="18"/>
          <w:szCs w:val="18"/>
          <w:lang w:val="en-GB"/>
        </w:rPr>
        <w:t>5</w:t>
      </w:r>
      <w:r w:rsidR="7D0AE1CB" w:rsidRPr="00642138">
        <w:rPr>
          <w:rFonts w:ascii="Verdana" w:hAnsi="Verdana"/>
          <w:sz w:val="18"/>
          <w:szCs w:val="18"/>
          <w:lang w:val="en-GB"/>
        </w:rPr>
        <w:t>.2</w:t>
      </w:r>
      <w:r w:rsidR="00FE7F93" w:rsidRPr="00642138">
        <w:rPr>
          <w:rFonts w:ascii="Verdana" w:hAnsi="Verdana"/>
          <w:sz w:val="18"/>
          <w:szCs w:val="18"/>
          <w:lang w:val="en-IE"/>
        </w:rPr>
        <w:tab/>
      </w:r>
      <w:r w:rsidR="069A8F2F" w:rsidRPr="00642138">
        <w:rPr>
          <w:rFonts w:ascii="Verdana" w:hAnsi="Verdana"/>
          <w:sz w:val="18"/>
          <w:szCs w:val="18"/>
          <w:lang w:val="en-GB"/>
        </w:rPr>
        <w:t>T</w:t>
      </w:r>
      <w:r w:rsidR="2A82993F" w:rsidRPr="00642138">
        <w:rPr>
          <w:rFonts w:ascii="Verdana" w:hAnsi="Verdana"/>
          <w:sz w:val="18"/>
          <w:szCs w:val="18"/>
          <w:lang w:val="en-GB"/>
        </w:rPr>
        <w:t>he</w:t>
      </w:r>
      <w:r w:rsidR="148F0CF3" w:rsidRPr="00642138">
        <w:rPr>
          <w:rFonts w:ascii="Verdana" w:hAnsi="Verdana"/>
          <w:sz w:val="18"/>
          <w:szCs w:val="18"/>
          <w:lang w:val="en-GB"/>
        </w:rPr>
        <w:t xml:space="preserve"> submission of the</w:t>
      </w:r>
      <w:r w:rsidR="2A82993F" w:rsidRPr="00642138">
        <w:rPr>
          <w:rFonts w:ascii="Verdana" w:hAnsi="Verdana"/>
          <w:sz w:val="18"/>
          <w:szCs w:val="18"/>
          <w:lang w:val="en-GB"/>
        </w:rPr>
        <w:t xml:space="preserve"> </w:t>
      </w:r>
      <w:r w:rsidR="646D5926" w:rsidRPr="00642138">
        <w:rPr>
          <w:rFonts w:ascii="Verdana" w:hAnsi="Verdana"/>
          <w:sz w:val="18"/>
          <w:szCs w:val="18"/>
          <w:lang w:val="en-GB"/>
        </w:rPr>
        <w:t>participant report via the online EU</w:t>
      </w:r>
      <w:r w:rsidR="57CD385E" w:rsidRPr="00642138">
        <w:rPr>
          <w:rFonts w:ascii="Verdana" w:hAnsi="Verdana"/>
          <w:sz w:val="18"/>
          <w:szCs w:val="18"/>
          <w:lang w:val="en-GB"/>
        </w:rPr>
        <w:t xml:space="preserve"> </w:t>
      </w:r>
      <w:r w:rsidR="646D5926" w:rsidRPr="00642138">
        <w:rPr>
          <w:rFonts w:ascii="Verdana" w:hAnsi="Verdana"/>
          <w:sz w:val="18"/>
          <w:szCs w:val="18"/>
          <w:lang w:val="en-GB"/>
        </w:rPr>
        <w:t xml:space="preserve">Survey tool </w:t>
      </w:r>
      <w:r w:rsidR="2164784F" w:rsidRPr="00642138">
        <w:rPr>
          <w:rFonts w:ascii="Verdana" w:hAnsi="Verdana"/>
          <w:sz w:val="18"/>
          <w:szCs w:val="18"/>
          <w:lang w:val="en-GB"/>
        </w:rPr>
        <w:t>will</w:t>
      </w:r>
      <w:r w:rsidR="2A82993F" w:rsidRPr="00642138">
        <w:rPr>
          <w:rFonts w:ascii="Verdana" w:hAnsi="Verdana"/>
          <w:sz w:val="18"/>
          <w:szCs w:val="18"/>
          <w:lang w:val="en-GB"/>
        </w:rPr>
        <w:t xml:space="preserve"> be considered as the </w:t>
      </w:r>
      <w:r w:rsidR="230081F8" w:rsidRPr="00642138">
        <w:rPr>
          <w:rFonts w:ascii="Verdana" w:hAnsi="Verdana"/>
          <w:sz w:val="18"/>
          <w:szCs w:val="18"/>
          <w:lang w:val="en-GB"/>
        </w:rPr>
        <w:t xml:space="preserve">participant's </w:t>
      </w:r>
      <w:r w:rsidR="2A82993F" w:rsidRPr="00642138">
        <w:rPr>
          <w:rFonts w:ascii="Verdana" w:hAnsi="Verdana"/>
          <w:sz w:val="18"/>
          <w:szCs w:val="18"/>
          <w:lang w:val="en-GB"/>
        </w:rPr>
        <w:t xml:space="preserve">request for payment of the </w:t>
      </w:r>
      <w:r w:rsidR="007C4881" w:rsidRPr="00642138">
        <w:rPr>
          <w:rFonts w:ascii="Verdana" w:hAnsi="Verdana"/>
          <w:sz w:val="18"/>
          <w:szCs w:val="18"/>
          <w:lang w:val="en-GB"/>
        </w:rPr>
        <w:t xml:space="preserve">remainder </w:t>
      </w:r>
      <w:r w:rsidR="2A82993F" w:rsidRPr="00642138">
        <w:rPr>
          <w:rFonts w:ascii="Verdana" w:hAnsi="Verdana"/>
          <w:sz w:val="18"/>
          <w:szCs w:val="18"/>
          <w:lang w:val="en-GB"/>
        </w:rPr>
        <w:t xml:space="preserve">of the </w:t>
      </w:r>
      <w:r w:rsidR="472FD2DD" w:rsidRPr="00642138">
        <w:rPr>
          <w:rFonts w:ascii="Verdana" w:hAnsi="Verdana"/>
          <w:sz w:val="18"/>
          <w:szCs w:val="18"/>
          <w:lang w:val="en-GB"/>
        </w:rPr>
        <w:t>financial support</w:t>
      </w:r>
      <w:r w:rsidR="148F0CF3" w:rsidRPr="00642138">
        <w:rPr>
          <w:rFonts w:ascii="Verdana" w:hAnsi="Verdana"/>
          <w:sz w:val="18"/>
          <w:szCs w:val="18"/>
          <w:lang w:val="en-GB"/>
        </w:rPr>
        <w:t xml:space="preserve">. </w:t>
      </w:r>
      <w:r w:rsidR="2A82993F" w:rsidRPr="00642138">
        <w:rPr>
          <w:rFonts w:ascii="Verdana" w:hAnsi="Verdana"/>
          <w:sz w:val="18"/>
          <w:szCs w:val="18"/>
          <w:lang w:val="en-GB"/>
        </w:rPr>
        <w:t xml:space="preserve">The </w:t>
      </w:r>
      <w:r w:rsidR="4E5378B4" w:rsidRPr="00642138">
        <w:rPr>
          <w:rFonts w:ascii="Verdana" w:hAnsi="Verdana"/>
          <w:sz w:val="18"/>
          <w:szCs w:val="18"/>
          <w:lang w:val="en-GB"/>
        </w:rPr>
        <w:t>organisation</w:t>
      </w:r>
      <w:r w:rsidR="2A82993F" w:rsidRPr="00642138">
        <w:rPr>
          <w:rFonts w:ascii="Verdana" w:hAnsi="Verdana"/>
          <w:sz w:val="18"/>
          <w:szCs w:val="18"/>
          <w:lang w:val="en-GB"/>
        </w:rPr>
        <w:t xml:space="preserve"> </w:t>
      </w:r>
      <w:r w:rsidR="2164784F" w:rsidRPr="00642138">
        <w:rPr>
          <w:rFonts w:ascii="Verdana" w:hAnsi="Verdana"/>
          <w:sz w:val="18"/>
          <w:szCs w:val="18"/>
          <w:lang w:val="en-GB"/>
        </w:rPr>
        <w:t>will</w:t>
      </w:r>
      <w:r w:rsidR="2A82993F" w:rsidRPr="00642138">
        <w:rPr>
          <w:rFonts w:ascii="Verdana" w:hAnsi="Verdana"/>
          <w:sz w:val="18"/>
          <w:szCs w:val="18"/>
          <w:lang w:val="en-GB"/>
        </w:rPr>
        <w:t xml:space="preserve"> have </w:t>
      </w:r>
      <w:r w:rsidR="35EDF7BD" w:rsidRPr="00642138">
        <w:rPr>
          <w:rFonts w:ascii="Verdana" w:hAnsi="Verdana"/>
          <w:sz w:val="18"/>
          <w:szCs w:val="18"/>
          <w:lang w:val="en-GB"/>
        </w:rPr>
        <w:t xml:space="preserve">45 </w:t>
      </w:r>
      <w:r w:rsidR="2A82993F" w:rsidRPr="00642138">
        <w:rPr>
          <w:rFonts w:ascii="Verdana" w:hAnsi="Verdana"/>
          <w:sz w:val="18"/>
          <w:szCs w:val="18"/>
          <w:lang w:val="en-GB"/>
        </w:rPr>
        <w:t xml:space="preserve">calendar days to </w:t>
      </w:r>
      <w:r w:rsidR="6AEA0D3C" w:rsidRPr="00642138">
        <w:rPr>
          <w:rFonts w:ascii="Verdana" w:hAnsi="Verdana"/>
          <w:sz w:val="18"/>
          <w:szCs w:val="18"/>
          <w:lang w:val="en-GB"/>
        </w:rPr>
        <w:t>make the balance payment</w:t>
      </w:r>
      <w:r w:rsidR="613D8C1A" w:rsidRPr="00642138">
        <w:rPr>
          <w:rFonts w:ascii="Verdana" w:hAnsi="Verdana"/>
          <w:sz w:val="18"/>
          <w:szCs w:val="18"/>
          <w:lang w:val="en-GB"/>
        </w:rPr>
        <w:t xml:space="preserve"> or to issue </w:t>
      </w:r>
      <w:r w:rsidR="71B26B73" w:rsidRPr="00642138">
        <w:rPr>
          <w:rFonts w:ascii="Verdana" w:hAnsi="Verdana"/>
          <w:sz w:val="18"/>
          <w:szCs w:val="18"/>
          <w:lang w:val="en-GB"/>
        </w:rPr>
        <w:t xml:space="preserve">a </w:t>
      </w:r>
      <w:r w:rsidR="21B5D328" w:rsidRPr="00642138">
        <w:rPr>
          <w:rFonts w:ascii="Verdana" w:hAnsi="Verdana"/>
          <w:sz w:val="18"/>
          <w:szCs w:val="18"/>
          <w:lang w:val="en-GB"/>
        </w:rPr>
        <w:t>debit note</w:t>
      </w:r>
      <w:r w:rsidR="71B26B73" w:rsidRPr="00642138">
        <w:rPr>
          <w:rFonts w:ascii="Verdana" w:hAnsi="Verdana"/>
          <w:sz w:val="18"/>
          <w:szCs w:val="18"/>
          <w:lang w:val="en-GB"/>
        </w:rPr>
        <w:t xml:space="preserve"> in case a reimbursement is due</w:t>
      </w:r>
      <w:r w:rsidR="21B5D328" w:rsidRPr="00642138">
        <w:rPr>
          <w:rFonts w:ascii="Verdana" w:hAnsi="Verdana"/>
          <w:sz w:val="18"/>
          <w:szCs w:val="18"/>
          <w:lang w:val="en-GB"/>
        </w:rPr>
        <w:t xml:space="preserve"> from the participant</w:t>
      </w:r>
      <w:r w:rsidR="4DDC7AC5" w:rsidRPr="00642138">
        <w:rPr>
          <w:rFonts w:ascii="Verdana" w:hAnsi="Verdana"/>
          <w:sz w:val="18"/>
          <w:szCs w:val="18"/>
          <w:lang w:val="en-GB"/>
        </w:rPr>
        <w:t>.</w:t>
      </w:r>
      <w:r w:rsidR="7B1A61BA" w:rsidRPr="00642138">
        <w:rPr>
          <w:rFonts w:ascii="Verdana" w:hAnsi="Verdana"/>
          <w:i/>
          <w:iCs/>
          <w:color w:val="4AA55B"/>
          <w:sz w:val="18"/>
          <w:szCs w:val="18"/>
          <w:lang w:val="en-US"/>
        </w:rPr>
        <w:t>]</w:t>
      </w:r>
    </w:p>
    <w:p w14:paraId="15F84923" w14:textId="77777777" w:rsidR="00381BC5" w:rsidRPr="00642138" w:rsidRDefault="00381BC5" w:rsidP="00381BC5">
      <w:pPr>
        <w:spacing w:after="120"/>
        <w:ind w:left="567" w:hanging="567"/>
        <w:jc w:val="both"/>
        <w:rPr>
          <w:rFonts w:ascii="Verdana" w:hAnsi="Verdana"/>
          <w:i/>
          <w:iCs/>
          <w:color w:val="4AA55B"/>
          <w:sz w:val="18"/>
          <w:szCs w:val="18"/>
          <w:lang w:val="en-US"/>
        </w:rPr>
      </w:pPr>
    </w:p>
    <w:p w14:paraId="07D13B84" w14:textId="6653B143" w:rsidR="00DA784F" w:rsidRPr="00642138" w:rsidRDefault="00DA784F" w:rsidP="00DA784F">
      <w:pPr>
        <w:spacing w:after="120"/>
        <w:ind w:left="567" w:hanging="567"/>
        <w:jc w:val="both"/>
        <w:rPr>
          <w:rFonts w:ascii="Verdana" w:hAnsi="Verdana"/>
          <w:i/>
          <w:color w:val="4AA55B"/>
          <w:sz w:val="18"/>
          <w:szCs w:val="18"/>
          <w:lang w:val="en-US"/>
        </w:rPr>
      </w:pPr>
      <w:r w:rsidRPr="00642138">
        <w:rPr>
          <w:rFonts w:ascii="Verdana" w:hAnsi="Verdana"/>
          <w:i/>
          <w:color w:val="4AA55B"/>
          <w:sz w:val="18"/>
          <w:szCs w:val="18"/>
          <w:lang w:val="en-US"/>
        </w:rPr>
        <w:t>[Option if in Article 3.4 Option 2</w:t>
      </w:r>
      <w:r w:rsidR="009478F8" w:rsidRPr="00642138">
        <w:rPr>
          <w:rFonts w:ascii="Verdana" w:hAnsi="Verdana"/>
          <w:i/>
          <w:color w:val="4AA55B"/>
          <w:sz w:val="18"/>
          <w:szCs w:val="18"/>
          <w:lang w:val="en-US"/>
        </w:rPr>
        <w:t xml:space="preserve"> (in-kind support)</w:t>
      </w:r>
      <w:r w:rsidRPr="00642138">
        <w:rPr>
          <w:rFonts w:ascii="Verdana" w:hAnsi="Verdana"/>
          <w:i/>
          <w:color w:val="4AA55B"/>
          <w:sz w:val="18"/>
          <w:szCs w:val="18"/>
          <w:lang w:val="en-US"/>
        </w:rPr>
        <w:t xml:space="preserve"> is selected</w:t>
      </w:r>
    </w:p>
    <w:p w14:paraId="15273BBD" w14:textId="3D422036" w:rsidR="00DA784F" w:rsidRPr="00642138" w:rsidRDefault="00DA784F" w:rsidP="001D2317">
      <w:pPr>
        <w:spacing w:after="120"/>
        <w:jc w:val="both"/>
        <w:rPr>
          <w:rFonts w:ascii="Verdana" w:hAnsi="Verdana"/>
          <w:i/>
          <w:color w:val="4AA55B"/>
          <w:sz w:val="18"/>
          <w:szCs w:val="18"/>
          <w:lang w:val="en-US"/>
        </w:rPr>
      </w:pPr>
      <w:r w:rsidRPr="00642138">
        <w:rPr>
          <w:rFonts w:ascii="Verdana" w:hAnsi="Verdana"/>
          <w:sz w:val="18"/>
          <w:szCs w:val="18"/>
          <w:lang w:val="en-GB"/>
        </w:rPr>
        <w:t>Not applicable</w:t>
      </w:r>
      <w:r w:rsidRPr="00642138">
        <w:rPr>
          <w:rFonts w:ascii="Verdana" w:hAnsi="Verdana"/>
          <w:i/>
          <w:color w:val="4AA55B"/>
          <w:sz w:val="18"/>
          <w:szCs w:val="18"/>
          <w:lang w:val="en-US"/>
        </w:rPr>
        <w:t>]</w:t>
      </w:r>
    </w:p>
    <w:p w14:paraId="14FCDE51" w14:textId="0FFE5E1C" w:rsidR="00BF1AB8" w:rsidRPr="00642138" w:rsidRDefault="00BF1AB8" w:rsidP="00BA16A3">
      <w:pPr>
        <w:spacing w:after="120"/>
        <w:jc w:val="both"/>
        <w:rPr>
          <w:rFonts w:ascii="Verdana" w:hAnsi="Verdana"/>
          <w:iCs/>
          <w:sz w:val="18"/>
          <w:szCs w:val="18"/>
          <w:lang w:val="en-US"/>
        </w:rPr>
      </w:pPr>
      <w:r w:rsidRPr="00642138">
        <w:rPr>
          <w:rFonts w:ascii="Verdana" w:hAnsi="Verdana"/>
          <w:iCs/>
          <w:sz w:val="18"/>
          <w:szCs w:val="18"/>
          <w:lang w:val="en-US"/>
        </w:rPr>
        <w:t>If the participant is entitled to payment of inclusion </w:t>
      </w:r>
      <w:r w:rsidRPr="00642138">
        <w:rPr>
          <w:rFonts w:ascii="Verdana" w:hAnsi="Verdana"/>
          <w:iCs/>
          <w:sz w:val="18"/>
          <w:szCs w:val="18"/>
          <w:lang w:val="en-GB"/>
        </w:rPr>
        <w:t>support and/or exceptional costs, the payment will be made </w:t>
      </w:r>
      <w:r w:rsidRPr="00642138">
        <w:rPr>
          <w:rFonts w:ascii="Verdana" w:hAnsi="Verdana"/>
          <w:iCs/>
          <w:sz w:val="18"/>
          <w:szCs w:val="18"/>
          <w:lang w:val="en-US"/>
        </w:rPr>
        <w:t>within 30 calendar days after the signature of the agreement by both parties and no later than the starting date of the mobility period</w:t>
      </w:r>
      <w:r w:rsidRPr="00642138">
        <w:rPr>
          <w:rFonts w:ascii="Verdana" w:hAnsi="Verdana"/>
          <w:iCs/>
          <w:sz w:val="18"/>
          <w:szCs w:val="18"/>
          <w:lang w:val="en-GB"/>
        </w:rPr>
        <w:t> provided the required supporting documents are received from the participant in time.</w:t>
      </w:r>
      <w:r w:rsidRPr="00642138">
        <w:rPr>
          <w:rFonts w:ascii="Verdana" w:hAnsi="Verdana"/>
          <w:iCs/>
          <w:sz w:val="18"/>
          <w:szCs w:val="18"/>
          <w:lang w:val="en-IE"/>
        </w:rPr>
        <w:t> </w:t>
      </w:r>
      <w:r w:rsidRPr="00642138">
        <w:rPr>
          <w:rFonts w:ascii="Verdana" w:hAnsi="Verdana"/>
          <w:iCs/>
          <w:sz w:val="18"/>
          <w:szCs w:val="18"/>
          <w:lang w:val="en-GB"/>
        </w:rPr>
        <w:t>If such documents are provided after the starting date of the mobility period, the payment should be made as soon as possible thereafter and no later than 45 calendar days from their submission.</w:t>
      </w:r>
      <w:r w:rsidRPr="00642138">
        <w:rPr>
          <w:rFonts w:ascii="Verdana" w:hAnsi="Verdana"/>
          <w:iCs/>
          <w:sz w:val="18"/>
          <w:szCs w:val="18"/>
          <w:lang w:val="en-US"/>
        </w:rPr>
        <w:t>  </w:t>
      </w:r>
    </w:p>
    <w:p w14:paraId="104794C9" w14:textId="1AFAC9BE" w:rsidR="00EB5C07" w:rsidRPr="00642138" w:rsidRDefault="00EB5C07" w:rsidP="00EB5C07">
      <w:pPr>
        <w:spacing w:after="120"/>
        <w:ind w:left="567" w:hanging="567"/>
        <w:jc w:val="both"/>
        <w:rPr>
          <w:rFonts w:ascii="Verdana" w:hAnsi="Verdana"/>
          <w:i/>
          <w:color w:val="4AA55B"/>
          <w:sz w:val="18"/>
          <w:szCs w:val="18"/>
          <w:lang w:val="en-IE"/>
        </w:rPr>
      </w:pPr>
    </w:p>
    <w:p w14:paraId="4F1A701C" w14:textId="77777777" w:rsidR="00634540" w:rsidRPr="00642138" w:rsidRDefault="00634540" w:rsidP="00F13239">
      <w:pPr>
        <w:ind w:left="567" w:hanging="567"/>
        <w:jc w:val="both"/>
        <w:rPr>
          <w:rFonts w:ascii="Verdana" w:hAnsi="Verdana"/>
          <w:sz w:val="18"/>
          <w:szCs w:val="18"/>
          <w:lang w:val="en-GB"/>
        </w:rPr>
      </w:pPr>
    </w:p>
    <w:p w14:paraId="718AB7BC" w14:textId="2448322C" w:rsidR="00F96310" w:rsidRPr="00642138" w:rsidRDefault="00140F2C" w:rsidP="009F4127">
      <w:pPr>
        <w:pStyle w:val="Kop4"/>
        <w:keepLines/>
        <w:spacing w:after="200"/>
        <w:ind w:left="1865" w:hanging="1865"/>
        <w:rPr>
          <w:rFonts w:ascii="Verdana" w:eastAsiaTheme="majorEastAsia" w:hAnsi="Verdana" w:cstheme="majorBidi"/>
          <w:b/>
          <w:bCs/>
          <w:iCs/>
          <w:caps/>
          <w:snapToGrid/>
          <w:sz w:val="18"/>
          <w:szCs w:val="18"/>
          <w:lang w:val="en-GB" w:eastAsia="en-US"/>
        </w:rPr>
      </w:pPr>
      <w:r w:rsidRPr="00642138">
        <w:rPr>
          <w:rFonts w:ascii="Verdana" w:eastAsiaTheme="majorEastAsia" w:hAnsi="Verdana" w:cstheme="majorBidi"/>
          <w:b/>
          <w:bCs/>
          <w:iCs/>
          <w:caps/>
          <w:snapToGrid/>
          <w:sz w:val="18"/>
          <w:szCs w:val="18"/>
          <w:lang w:val="en-GB" w:eastAsia="en-US"/>
        </w:rPr>
        <w:t xml:space="preserve">ARTICLE </w:t>
      </w:r>
      <w:r w:rsidR="00FE7F93" w:rsidRPr="00642138">
        <w:rPr>
          <w:rFonts w:ascii="Verdana" w:eastAsiaTheme="majorEastAsia" w:hAnsi="Verdana" w:cstheme="majorBidi"/>
          <w:b/>
          <w:bCs/>
          <w:iCs/>
          <w:caps/>
          <w:snapToGrid/>
          <w:sz w:val="18"/>
          <w:szCs w:val="18"/>
          <w:lang w:val="en-GB" w:eastAsia="en-US"/>
        </w:rPr>
        <w:t>6</w:t>
      </w:r>
      <w:r w:rsidR="0071378C" w:rsidRPr="00642138">
        <w:rPr>
          <w:rFonts w:ascii="Verdana" w:eastAsiaTheme="majorEastAsia" w:hAnsi="Verdana" w:cstheme="majorBidi"/>
          <w:b/>
          <w:bCs/>
          <w:iCs/>
          <w:caps/>
          <w:snapToGrid/>
          <w:sz w:val="18"/>
          <w:szCs w:val="18"/>
          <w:lang w:val="en-GB" w:eastAsia="en-US"/>
        </w:rPr>
        <w:t xml:space="preserve"> </w:t>
      </w:r>
      <w:r w:rsidR="00634540" w:rsidRPr="00642138">
        <w:rPr>
          <w:rFonts w:ascii="Verdana" w:eastAsiaTheme="majorEastAsia" w:hAnsi="Verdana" w:cstheme="majorBidi"/>
          <w:b/>
          <w:bCs/>
          <w:iCs/>
          <w:caps/>
          <w:snapToGrid/>
          <w:sz w:val="18"/>
          <w:szCs w:val="18"/>
          <w:lang w:val="en-GB" w:eastAsia="en-US"/>
        </w:rPr>
        <w:t xml:space="preserve">– </w:t>
      </w:r>
      <w:r w:rsidR="00265C87" w:rsidRPr="00642138">
        <w:rPr>
          <w:rFonts w:ascii="Verdana" w:eastAsiaTheme="majorEastAsia" w:hAnsi="Verdana" w:cstheme="majorBidi"/>
          <w:b/>
          <w:bCs/>
          <w:iCs/>
          <w:caps/>
          <w:snapToGrid/>
          <w:sz w:val="18"/>
          <w:szCs w:val="18"/>
          <w:lang w:val="en-GB" w:eastAsia="en-US"/>
        </w:rPr>
        <w:t>Return of financial support by participant</w:t>
      </w:r>
    </w:p>
    <w:p w14:paraId="22958B81" w14:textId="2CB28237" w:rsidR="00634540" w:rsidRPr="00642138" w:rsidRDefault="00FE7F93" w:rsidP="00F51F95">
      <w:pPr>
        <w:ind w:left="567" w:hanging="567"/>
        <w:jc w:val="both"/>
        <w:rPr>
          <w:rFonts w:ascii="Verdana" w:hAnsi="Verdana"/>
          <w:sz w:val="18"/>
          <w:szCs w:val="18"/>
          <w:lang w:val="en-GB"/>
        </w:rPr>
      </w:pPr>
      <w:r w:rsidRPr="00642138">
        <w:rPr>
          <w:rFonts w:ascii="Verdana" w:hAnsi="Verdana"/>
          <w:sz w:val="18"/>
          <w:szCs w:val="18"/>
          <w:lang w:val="en-GB"/>
        </w:rPr>
        <w:t>6</w:t>
      </w:r>
      <w:r w:rsidR="00140F2C" w:rsidRPr="00642138">
        <w:rPr>
          <w:rFonts w:ascii="Verdana" w:hAnsi="Verdana"/>
          <w:sz w:val="18"/>
          <w:szCs w:val="18"/>
          <w:lang w:val="en-GB"/>
        </w:rPr>
        <w:t xml:space="preserve">.1   </w:t>
      </w:r>
      <w:r w:rsidR="00265C87" w:rsidRPr="00642138">
        <w:rPr>
          <w:rFonts w:ascii="Verdana" w:hAnsi="Verdana"/>
          <w:sz w:val="18"/>
          <w:szCs w:val="18"/>
          <w:lang w:val="en-GB"/>
        </w:rPr>
        <w:t>I</w:t>
      </w:r>
      <w:r w:rsidR="00634540" w:rsidRPr="00642138">
        <w:rPr>
          <w:rFonts w:ascii="Verdana" w:hAnsi="Verdana"/>
          <w:sz w:val="18"/>
          <w:szCs w:val="18"/>
          <w:lang w:val="en-GB"/>
        </w:rPr>
        <w:t>f the participant does not comply with the terms of the agreement</w:t>
      </w:r>
      <w:r w:rsidR="00265C87" w:rsidRPr="00642138">
        <w:rPr>
          <w:rFonts w:ascii="Verdana" w:hAnsi="Verdana"/>
          <w:sz w:val="18"/>
          <w:szCs w:val="18"/>
          <w:lang w:val="en-GB"/>
        </w:rPr>
        <w:t xml:space="preserve"> or</w:t>
      </w:r>
      <w:r w:rsidR="00FC6AFF" w:rsidRPr="00642138">
        <w:rPr>
          <w:rFonts w:ascii="Verdana" w:hAnsi="Verdana"/>
          <w:sz w:val="18"/>
          <w:szCs w:val="18"/>
          <w:lang w:val="en-GB"/>
        </w:rPr>
        <w:t xml:space="preserve"> </w:t>
      </w:r>
      <w:r w:rsidR="00634540" w:rsidRPr="00642138">
        <w:rPr>
          <w:rFonts w:ascii="Verdana" w:hAnsi="Verdana"/>
          <w:sz w:val="18"/>
          <w:szCs w:val="18"/>
          <w:lang w:val="en-GB"/>
        </w:rPr>
        <w:t>terminates the agreement before it ends</w:t>
      </w:r>
      <w:r w:rsidR="00932EDA" w:rsidRPr="00642138">
        <w:rPr>
          <w:rFonts w:ascii="Verdana" w:hAnsi="Verdana"/>
          <w:sz w:val="18"/>
          <w:szCs w:val="18"/>
          <w:lang w:val="en-GB"/>
        </w:rPr>
        <w:t xml:space="preserve"> for reasons other than stated in Art</w:t>
      </w:r>
      <w:r w:rsidR="00FC6AFF" w:rsidRPr="00642138">
        <w:rPr>
          <w:rFonts w:ascii="Verdana" w:hAnsi="Verdana"/>
          <w:sz w:val="18"/>
          <w:szCs w:val="18"/>
          <w:lang w:val="en-GB"/>
        </w:rPr>
        <w:t>icle</w:t>
      </w:r>
      <w:r w:rsidR="00932EDA" w:rsidRPr="00642138">
        <w:rPr>
          <w:rFonts w:ascii="Verdana" w:hAnsi="Verdana"/>
          <w:sz w:val="18"/>
          <w:szCs w:val="18"/>
          <w:lang w:val="en-GB"/>
        </w:rPr>
        <w:t xml:space="preserve"> 13.1</w:t>
      </w:r>
      <w:r w:rsidR="00634540" w:rsidRPr="00642138">
        <w:rPr>
          <w:rFonts w:ascii="Verdana" w:hAnsi="Verdana"/>
          <w:sz w:val="18"/>
          <w:szCs w:val="18"/>
          <w:lang w:val="en-GB"/>
        </w:rPr>
        <w:t xml:space="preserve">, </w:t>
      </w:r>
      <w:r w:rsidR="00FF6BD0" w:rsidRPr="00642138">
        <w:rPr>
          <w:rFonts w:ascii="Verdana" w:hAnsi="Verdana"/>
          <w:sz w:val="18"/>
          <w:szCs w:val="18"/>
          <w:lang w:val="en-GB"/>
        </w:rPr>
        <w:t>the participant</w:t>
      </w:r>
      <w:r w:rsidR="00634540" w:rsidRPr="00642138">
        <w:rPr>
          <w:rFonts w:ascii="Verdana" w:hAnsi="Verdana"/>
          <w:sz w:val="18"/>
          <w:szCs w:val="18"/>
          <w:lang w:val="en-GB"/>
        </w:rPr>
        <w:t xml:space="preserve"> </w:t>
      </w:r>
      <w:r w:rsidR="00A93307" w:rsidRPr="00642138">
        <w:rPr>
          <w:rFonts w:ascii="Verdana" w:hAnsi="Verdana"/>
          <w:sz w:val="18"/>
          <w:szCs w:val="18"/>
          <w:lang w:val="en-GB"/>
        </w:rPr>
        <w:t>will</w:t>
      </w:r>
      <w:r w:rsidR="00634540" w:rsidRPr="00642138">
        <w:rPr>
          <w:rFonts w:ascii="Verdana" w:hAnsi="Verdana"/>
          <w:sz w:val="18"/>
          <w:szCs w:val="18"/>
          <w:lang w:val="en-GB"/>
        </w:rPr>
        <w:t xml:space="preserve"> have to return </w:t>
      </w:r>
      <w:r w:rsidR="00634540" w:rsidRPr="00642138">
        <w:rPr>
          <w:rFonts w:ascii="Verdana" w:hAnsi="Verdana"/>
          <w:sz w:val="18"/>
          <w:szCs w:val="18"/>
          <w:lang w:val="en-GB"/>
        </w:rPr>
        <w:lastRenderedPageBreak/>
        <w:t xml:space="preserve">the amount of the </w:t>
      </w:r>
      <w:r w:rsidR="00932EDA" w:rsidRPr="00642138">
        <w:rPr>
          <w:rFonts w:ascii="Verdana" w:hAnsi="Verdana"/>
          <w:sz w:val="18"/>
          <w:szCs w:val="18"/>
          <w:lang w:val="en-GB"/>
        </w:rPr>
        <w:t xml:space="preserve">financial support </w:t>
      </w:r>
      <w:r w:rsidR="00634540" w:rsidRPr="00642138">
        <w:rPr>
          <w:rFonts w:ascii="Verdana" w:hAnsi="Verdana"/>
          <w:sz w:val="18"/>
          <w:szCs w:val="18"/>
          <w:lang w:val="en-GB"/>
        </w:rPr>
        <w:t xml:space="preserve">already paid, except if agreed differently with the organisation. The latter </w:t>
      </w:r>
      <w:r w:rsidR="00D15D9E" w:rsidRPr="00642138">
        <w:rPr>
          <w:rFonts w:ascii="Verdana" w:hAnsi="Verdana"/>
          <w:sz w:val="18"/>
          <w:szCs w:val="18"/>
          <w:lang w:val="en-GB"/>
        </w:rPr>
        <w:t xml:space="preserve">shall </w:t>
      </w:r>
      <w:r w:rsidR="00634540" w:rsidRPr="00642138">
        <w:rPr>
          <w:rFonts w:ascii="Verdana" w:hAnsi="Verdana"/>
          <w:sz w:val="18"/>
          <w:szCs w:val="18"/>
          <w:lang w:val="en-GB"/>
        </w:rPr>
        <w:t xml:space="preserve">be reported by the organisation and </w:t>
      </w:r>
      <w:r w:rsidR="00D15D9E" w:rsidRPr="00642138">
        <w:rPr>
          <w:rFonts w:ascii="Verdana" w:hAnsi="Verdana"/>
          <w:sz w:val="18"/>
          <w:szCs w:val="18"/>
          <w:lang w:val="en-GB"/>
        </w:rPr>
        <w:t>is subject to approval of</w:t>
      </w:r>
      <w:r w:rsidR="00634540" w:rsidRPr="00642138">
        <w:rPr>
          <w:rFonts w:ascii="Verdana" w:hAnsi="Verdana"/>
          <w:sz w:val="18"/>
          <w:szCs w:val="18"/>
          <w:lang w:val="en-GB"/>
        </w:rPr>
        <w:t xml:space="preserve"> the National Agency.</w:t>
      </w:r>
    </w:p>
    <w:p w14:paraId="3A2DFC8F" w14:textId="77777777" w:rsidR="00634540" w:rsidRPr="00642138" w:rsidRDefault="00634540" w:rsidP="00F13239">
      <w:pPr>
        <w:ind w:left="567" w:hanging="567"/>
        <w:jc w:val="both"/>
        <w:rPr>
          <w:rFonts w:ascii="Verdana" w:hAnsi="Verdana"/>
          <w:sz w:val="18"/>
          <w:szCs w:val="18"/>
          <w:lang w:val="en-GB"/>
        </w:rPr>
      </w:pPr>
    </w:p>
    <w:p w14:paraId="29072046" w14:textId="6F8C537D" w:rsidR="003415BB" w:rsidRPr="00642138" w:rsidRDefault="00FA56BC" w:rsidP="009F4127">
      <w:pPr>
        <w:pStyle w:val="Kop4"/>
        <w:keepLines/>
        <w:spacing w:after="200"/>
        <w:ind w:left="1865" w:hanging="1865"/>
        <w:rPr>
          <w:rFonts w:ascii="Verdana" w:eastAsiaTheme="majorEastAsia" w:hAnsi="Verdana" w:cstheme="majorBidi"/>
          <w:b/>
          <w:bCs/>
          <w:iCs/>
          <w:caps/>
          <w:snapToGrid/>
          <w:sz w:val="18"/>
          <w:szCs w:val="18"/>
          <w:lang w:val="en-GB" w:eastAsia="en-US"/>
        </w:rPr>
      </w:pPr>
      <w:r w:rsidRPr="00642138">
        <w:rPr>
          <w:rFonts w:ascii="Verdana" w:eastAsiaTheme="majorEastAsia" w:hAnsi="Verdana" w:cstheme="majorBidi"/>
          <w:b/>
          <w:bCs/>
          <w:iCs/>
          <w:caps/>
          <w:snapToGrid/>
          <w:sz w:val="18"/>
          <w:szCs w:val="18"/>
          <w:lang w:val="en-GB" w:eastAsia="en-US"/>
        </w:rPr>
        <w:t xml:space="preserve">ARTICLE </w:t>
      </w:r>
      <w:r w:rsidR="00FE7F93" w:rsidRPr="00642138">
        <w:rPr>
          <w:rFonts w:ascii="Verdana" w:eastAsiaTheme="majorEastAsia" w:hAnsi="Verdana" w:cstheme="majorBidi"/>
          <w:b/>
          <w:bCs/>
          <w:iCs/>
          <w:caps/>
          <w:snapToGrid/>
          <w:sz w:val="18"/>
          <w:szCs w:val="18"/>
          <w:lang w:val="en-GB" w:eastAsia="en-US"/>
        </w:rPr>
        <w:t>7</w:t>
      </w:r>
      <w:r w:rsidR="0071378C" w:rsidRPr="00642138">
        <w:rPr>
          <w:rFonts w:ascii="Verdana" w:eastAsiaTheme="majorEastAsia" w:hAnsi="Verdana" w:cstheme="majorBidi"/>
          <w:b/>
          <w:bCs/>
          <w:iCs/>
          <w:caps/>
          <w:snapToGrid/>
          <w:sz w:val="18"/>
          <w:szCs w:val="18"/>
          <w:lang w:val="en-GB" w:eastAsia="en-US"/>
        </w:rPr>
        <w:t xml:space="preserve"> </w:t>
      </w:r>
      <w:r w:rsidR="003415BB" w:rsidRPr="00642138">
        <w:rPr>
          <w:rFonts w:ascii="Verdana" w:eastAsiaTheme="majorEastAsia" w:hAnsi="Verdana" w:cstheme="majorBidi"/>
          <w:b/>
          <w:bCs/>
          <w:iCs/>
          <w:caps/>
          <w:snapToGrid/>
          <w:sz w:val="18"/>
          <w:szCs w:val="18"/>
          <w:lang w:val="en-GB" w:eastAsia="en-US"/>
        </w:rPr>
        <w:t>–</w:t>
      </w:r>
      <w:r w:rsidR="003415BB" w:rsidRPr="00642138" w:rsidDel="00DF1DE2">
        <w:rPr>
          <w:rFonts w:ascii="Verdana" w:eastAsiaTheme="majorEastAsia" w:hAnsi="Verdana" w:cstheme="majorBidi"/>
          <w:b/>
          <w:bCs/>
          <w:iCs/>
          <w:caps/>
          <w:snapToGrid/>
          <w:sz w:val="18"/>
          <w:szCs w:val="18"/>
          <w:lang w:val="en-GB" w:eastAsia="en-US"/>
        </w:rPr>
        <w:t xml:space="preserve"> </w:t>
      </w:r>
      <w:r w:rsidR="003415BB" w:rsidRPr="00642138">
        <w:rPr>
          <w:rFonts w:ascii="Verdana" w:eastAsiaTheme="majorEastAsia" w:hAnsi="Verdana" w:cstheme="majorBidi"/>
          <w:b/>
          <w:bCs/>
          <w:iCs/>
          <w:caps/>
          <w:snapToGrid/>
          <w:sz w:val="18"/>
          <w:szCs w:val="18"/>
          <w:lang w:val="en-GB" w:eastAsia="en-US"/>
        </w:rPr>
        <w:t>INSURANCE</w:t>
      </w:r>
    </w:p>
    <w:p w14:paraId="3E2AF144" w14:textId="3A202E03" w:rsidR="00361766" w:rsidRPr="00642138" w:rsidRDefault="4CF7525F" w:rsidP="3FEFF2B0">
      <w:pPr>
        <w:spacing w:after="120" w:line="259" w:lineRule="auto"/>
        <w:ind w:left="567" w:hanging="567"/>
        <w:jc w:val="both"/>
        <w:rPr>
          <w:rFonts w:ascii="Verdana" w:hAnsi="Verdana"/>
          <w:sz w:val="18"/>
          <w:szCs w:val="18"/>
          <w:lang w:val="en-GB"/>
        </w:rPr>
      </w:pPr>
      <w:r w:rsidRPr="00642138">
        <w:rPr>
          <w:rFonts w:ascii="Verdana" w:hAnsi="Verdana"/>
          <w:sz w:val="18"/>
          <w:szCs w:val="18"/>
          <w:lang w:val="en-GB"/>
        </w:rPr>
        <w:t>7</w:t>
      </w:r>
      <w:r w:rsidR="3867B7F4" w:rsidRPr="00642138">
        <w:rPr>
          <w:rFonts w:ascii="Verdana" w:hAnsi="Verdana"/>
          <w:sz w:val="18"/>
          <w:szCs w:val="18"/>
          <w:lang w:val="en-GB"/>
        </w:rPr>
        <w:t>.1</w:t>
      </w:r>
      <w:r w:rsidR="00FE7F93" w:rsidRPr="00642138">
        <w:rPr>
          <w:rFonts w:ascii="Verdana" w:hAnsi="Verdana"/>
          <w:sz w:val="18"/>
          <w:szCs w:val="18"/>
          <w:lang w:val="en-IE"/>
        </w:rPr>
        <w:tab/>
      </w:r>
      <w:r w:rsidR="0B0DDA60" w:rsidRPr="00642138">
        <w:rPr>
          <w:rFonts w:ascii="Verdana" w:hAnsi="Verdana"/>
          <w:sz w:val="18"/>
          <w:szCs w:val="18"/>
          <w:lang w:val="en-GB"/>
        </w:rPr>
        <w:t xml:space="preserve">The organisation </w:t>
      </w:r>
      <w:r w:rsidR="4EC89B85" w:rsidRPr="00642138">
        <w:rPr>
          <w:rFonts w:ascii="Verdana" w:hAnsi="Verdana"/>
          <w:sz w:val="18"/>
          <w:szCs w:val="18"/>
          <w:lang w:val="en-GB"/>
        </w:rPr>
        <w:t xml:space="preserve">shall </w:t>
      </w:r>
      <w:r w:rsidR="0B0DDA60" w:rsidRPr="00642138">
        <w:rPr>
          <w:rFonts w:ascii="Verdana" w:hAnsi="Verdana"/>
          <w:sz w:val="18"/>
          <w:szCs w:val="18"/>
          <w:lang w:val="en-GB"/>
        </w:rPr>
        <w:t xml:space="preserve">make sure that the participant has adequate insurance coverage </w:t>
      </w:r>
      <w:r w:rsidR="435AF660" w:rsidRPr="00642138">
        <w:rPr>
          <w:rFonts w:ascii="Verdana" w:hAnsi="Verdana"/>
          <w:sz w:val="18"/>
          <w:szCs w:val="18"/>
          <w:lang w:val="en-GB"/>
        </w:rPr>
        <w:t xml:space="preserve">before starting the mobility </w:t>
      </w:r>
      <w:r w:rsidR="1330920E" w:rsidRPr="00642138">
        <w:rPr>
          <w:rFonts w:ascii="Verdana" w:hAnsi="Verdana"/>
          <w:sz w:val="18"/>
          <w:szCs w:val="18"/>
          <w:lang w:val="en-GB"/>
        </w:rPr>
        <w:t xml:space="preserve">either </w:t>
      </w:r>
      <w:r w:rsidR="0B0DDA60" w:rsidRPr="00642138">
        <w:rPr>
          <w:rFonts w:ascii="Verdana" w:hAnsi="Verdana"/>
          <w:sz w:val="18"/>
          <w:szCs w:val="18"/>
          <w:lang w:val="en-GB"/>
        </w:rPr>
        <w:t xml:space="preserve">by providing </w:t>
      </w:r>
      <w:r w:rsidR="1330920E" w:rsidRPr="00642138">
        <w:rPr>
          <w:rFonts w:ascii="Verdana" w:hAnsi="Verdana"/>
          <w:sz w:val="18"/>
          <w:szCs w:val="18"/>
          <w:lang w:val="en-GB"/>
        </w:rPr>
        <w:t xml:space="preserve">itself </w:t>
      </w:r>
      <w:r w:rsidR="0B0DDA60" w:rsidRPr="00642138">
        <w:rPr>
          <w:rFonts w:ascii="Verdana" w:hAnsi="Verdana"/>
          <w:sz w:val="18"/>
          <w:szCs w:val="18"/>
          <w:lang w:val="en-GB"/>
        </w:rPr>
        <w:t xml:space="preserve">the insurance, </w:t>
      </w:r>
      <w:r w:rsidR="1330920E" w:rsidRPr="00642138">
        <w:rPr>
          <w:rFonts w:ascii="Verdana" w:hAnsi="Verdana"/>
          <w:sz w:val="18"/>
          <w:szCs w:val="18"/>
          <w:lang w:val="en-GB"/>
        </w:rPr>
        <w:t xml:space="preserve">or by making an agreement with </w:t>
      </w:r>
      <w:r w:rsidR="00DB2D11" w:rsidRPr="00642138">
        <w:rPr>
          <w:rFonts w:ascii="Verdana" w:hAnsi="Verdana"/>
          <w:sz w:val="18"/>
          <w:szCs w:val="18"/>
          <w:lang w:val="en-GB"/>
        </w:rPr>
        <w:t>an</w:t>
      </w:r>
      <w:r w:rsidR="1330920E" w:rsidRPr="00642138">
        <w:rPr>
          <w:rFonts w:ascii="Verdana" w:hAnsi="Verdana"/>
          <w:sz w:val="18"/>
          <w:szCs w:val="18"/>
          <w:lang w:val="en-GB"/>
        </w:rPr>
        <w:t xml:space="preserve"> </w:t>
      </w:r>
      <w:r w:rsidR="00A710FC" w:rsidRPr="00642138">
        <w:rPr>
          <w:rFonts w:ascii="Verdana" w:hAnsi="Verdana"/>
          <w:sz w:val="18"/>
          <w:szCs w:val="18"/>
          <w:lang w:val="en-GB"/>
        </w:rPr>
        <w:t xml:space="preserve">institution </w:t>
      </w:r>
      <w:r w:rsidR="0AEB1516" w:rsidRPr="00642138">
        <w:rPr>
          <w:rFonts w:ascii="Verdana" w:hAnsi="Verdana"/>
          <w:sz w:val="18"/>
          <w:szCs w:val="18"/>
          <w:lang w:val="en-GB"/>
        </w:rPr>
        <w:t xml:space="preserve">identified in the Annex </w:t>
      </w:r>
      <w:r w:rsidR="1330920E" w:rsidRPr="00642138">
        <w:rPr>
          <w:rFonts w:ascii="Verdana" w:hAnsi="Verdana"/>
          <w:sz w:val="18"/>
          <w:szCs w:val="18"/>
          <w:lang w:val="en-GB"/>
        </w:rPr>
        <w:t>for the latter to provide the insurance</w:t>
      </w:r>
      <w:r w:rsidR="0B0DDA60" w:rsidRPr="00642138">
        <w:rPr>
          <w:rFonts w:ascii="Verdana" w:hAnsi="Verdana"/>
          <w:sz w:val="18"/>
          <w:szCs w:val="18"/>
          <w:lang w:val="en-GB"/>
        </w:rPr>
        <w:t xml:space="preserve">, or by providing the participant with the relevant information and support to take out </w:t>
      </w:r>
      <w:r w:rsidR="1330920E" w:rsidRPr="00642138">
        <w:rPr>
          <w:rFonts w:ascii="Verdana" w:hAnsi="Verdana"/>
          <w:sz w:val="18"/>
          <w:szCs w:val="18"/>
          <w:lang w:val="en-GB"/>
        </w:rPr>
        <w:t>an</w:t>
      </w:r>
      <w:r w:rsidR="0B0DDA60" w:rsidRPr="00642138">
        <w:rPr>
          <w:rFonts w:ascii="Verdana" w:hAnsi="Verdana"/>
          <w:sz w:val="18"/>
          <w:szCs w:val="18"/>
          <w:lang w:val="en-GB"/>
        </w:rPr>
        <w:t xml:space="preserve"> insurance on their own. </w:t>
      </w:r>
      <w:r w:rsidR="68C833FD" w:rsidRPr="00642138">
        <w:rPr>
          <w:rFonts w:ascii="Verdana" w:hAnsi="Verdana"/>
          <w:sz w:val="18"/>
          <w:szCs w:val="18"/>
          <w:highlight w:val="yellow"/>
          <w:lang w:val="en-GB"/>
        </w:rPr>
        <w:t>[</w:t>
      </w:r>
      <w:r w:rsidR="0B0DDA60" w:rsidRPr="00642138">
        <w:rPr>
          <w:rFonts w:ascii="Verdana" w:hAnsi="Verdana"/>
          <w:sz w:val="18"/>
          <w:szCs w:val="18"/>
          <w:highlight w:val="yellow"/>
          <w:lang w:val="en-GB"/>
        </w:rPr>
        <w:t xml:space="preserve">In case </w:t>
      </w:r>
      <w:r w:rsidR="00A710FC" w:rsidRPr="00642138">
        <w:rPr>
          <w:rFonts w:ascii="Verdana" w:hAnsi="Verdana"/>
          <w:sz w:val="18"/>
          <w:szCs w:val="18"/>
          <w:highlight w:val="yellow"/>
          <w:lang w:val="en-GB"/>
        </w:rPr>
        <w:t>an institution</w:t>
      </w:r>
      <w:r w:rsidR="005D64BE" w:rsidRPr="00642138">
        <w:rPr>
          <w:rFonts w:ascii="Verdana" w:hAnsi="Verdana"/>
          <w:sz w:val="18"/>
          <w:szCs w:val="18"/>
          <w:highlight w:val="yellow"/>
          <w:lang w:val="en-GB"/>
        </w:rPr>
        <w:t xml:space="preserve"> listed in the Annex</w:t>
      </w:r>
      <w:r w:rsidR="0B0DDA60" w:rsidRPr="00642138">
        <w:rPr>
          <w:rFonts w:ascii="Verdana" w:hAnsi="Verdana"/>
          <w:sz w:val="18"/>
          <w:szCs w:val="18"/>
          <w:highlight w:val="yellow"/>
          <w:lang w:val="en-GB"/>
        </w:rPr>
        <w:t xml:space="preserve"> </w:t>
      </w:r>
      <w:r w:rsidR="00D00B9D" w:rsidRPr="00642138">
        <w:rPr>
          <w:rFonts w:ascii="Verdana" w:hAnsi="Verdana"/>
          <w:sz w:val="18"/>
          <w:szCs w:val="18"/>
          <w:highlight w:val="yellow"/>
          <w:lang w:val="en-GB"/>
        </w:rPr>
        <w:t xml:space="preserve">which is not the organisation signing this agreement </w:t>
      </w:r>
      <w:r w:rsidR="0B0DDA60" w:rsidRPr="00642138">
        <w:rPr>
          <w:rFonts w:ascii="Verdana" w:hAnsi="Verdana"/>
          <w:sz w:val="18"/>
          <w:szCs w:val="18"/>
          <w:highlight w:val="yellow"/>
          <w:lang w:val="en-GB"/>
        </w:rPr>
        <w:t>is identified as the responsible party</w:t>
      </w:r>
      <w:r w:rsidR="68C833FD" w:rsidRPr="00642138">
        <w:rPr>
          <w:rFonts w:ascii="Verdana" w:hAnsi="Verdana"/>
          <w:sz w:val="18"/>
          <w:szCs w:val="18"/>
          <w:highlight w:val="yellow"/>
          <w:lang w:val="en-GB"/>
        </w:rPr>
        <w:t xml:space="preserve"> in </w:t>
      </w:r>
      <w:r w:rsidR="59DFB5CB" w:rsidRPr="00642138">
        <w:rPr>
          <w:rFonts w:ascii="Verdana" w:hAnsi="Verdana"/>
          <w:sz w:val="18"/>
          <w:szCs w:val="18"/>
          <w:highlight w:val="yellow"/>
          <w:lang w:val="en-GB"/>
        </w:rPr>
        <w:t xml:space="preserve">Art </w:t>
      </w:r>
      <w:r w:rsidRPr="00642138">
        <w:rPr>
          <w:rFonts w:ascii="Verdana" w:hAnsi="Verdana"/>
          <w:sz w:val="18"/>
          <w:szCs w:val="18"/>
          <w:highlight w:val="yellow"/>
          <w:lang w:val="en-GB"/>
        </w:rPr>
        <w:t>7</w:t>
      </w:r>
      <w:r w:rsidR="68C833FD" w:rsidRPr="00642138">
        <w:rPr>
          <w:rFonts w:ascii="Verdana" w:hAnsi="Verdana"/>
          <w:sz w:val="18"/>
          <w:szCs w:val="18"/>
          <w:highlight w:val="yellow"/>
          <w:lang w:val="en-GB"/>
        </w:rPr>
        <w:t>.3</w:t>
      </w:r>
      <w:r w:rsidR="0B0DDA60" w:rsidRPr="00642138">
        <w:rPr>
          <w:rFonts w:ascii="Verdana" w:hAnsi="Verdana"/>
          <w:sz w:val="18"/>
          <w:szCs w:val="18"/>
          <w:highlight w:val="yellow"/>
          <w:lang w:val="en-GB"/>
        </w:rPr>
        <w:t xml:space="preserve">, a specific document </w:t>
      </w:r>
      <w:r w:rsidR="00D00B9D" w:rsidRPr="00642138">
        <w:rPr>
          <w:rFonts w:ascii="Verdana" w:hAnsi="Verdana"/>
          <w:sz w:val="18"/>
          <w:szCs w:val="18"/>
          <w:highlight w:val="yellow"/>
          <w:lang w:val="en-GB"/>
        </w:rPr>
        <w:t xml:space="preserve">needs to </w:t>
      </w:r>
      <w:r w:rsidR="0B0DDA60" w:rsidRPr="00642138">
        <w:rPr>
          <w:rFonts w:ascii="Verdana" w:hAnsi="Verdana"/>
          <w:sz w:val="18"/>
          <w:szCs w:val="18"/>
          <w:highlight w:val="yellow"/>
          <w:lang w:val="en-GB"/>
        </w:rPr>
        <w:t xml:space="preserve">be attached to this agreement defining the conditions of the insurance provision and including the consent of the </w:t>
      </w:r>
      <w:r w:rsidR="00D00B9D" w:rsidRPr="00642138">
        <w:rPr>
          <w:rFonts w:ascii="Verdana" w:hAnsi="Verdana"/>
          <w:sz w:val="18"/>
          <w:szCs w:val="18"/>
          <w:highlight w:val="yellow"/>
          <w:lang w:val="en-GB"/>
        </w:rPr>
        <w:t>institution</w:t>
      </w:r>
      <w:r w:rsidR="0B0DDA60" w:rsidRPr="00642138">
        <w:rPr>
          <w:rFonts w:ascii="Verdana" w:hAnsi="Verdana"/>
          <w:sz w:val="18"/>
          <w:szCs w:val="18"/>
          <w:highlight w:val="yellow"/>
          <w:lang w:val="en-GB"/>
        </w:rPr>
        <w:t>.</w:t>
      </w:r>
      <w:r w:rsidR="68C833FD" w:rsidRPr="00642138">
        <w:rPr>
          <w:rFonts w:ascii="Verdana" w:hAnsi="Verdana"/>
          <w:sz w:val="18"/>
          <w:szCs w:val="18"/>
          <w:highlight w:val="yellow"/>
          <w:lang w:val="en-GB"/>
        </w:rPr>
        <w:t>]</w:t>
      </w:r>
    </w:p>
    <w:p w14:paraId="20A04601" w14:textId="1C8A9889" w:rsidR="006575B8" w:rsidRPr="00642138" w:rsidRDefault="00FE7F93" w:rsidP="00A93307">
      <w:pPr>
        <w:spacing w:after="120"/>
        <w:ind w:left="567" w:hanging="567"/>
        <w:jc w:val="both"/>
        <w:rPr>
          <w:rFonts w:ascii="Verdana" w:hAnsi="Verdana"/>
          <w:snapToGrid/>
          <w:sz w:val="18"/>
          <w:szCs w:val="18"/>
          <w:lang w:val="en-GB"/>
        </w:rPr>
      </w:pPr>
      <w:r w:rsidRPr="00642138">
        <w:rPr>
          <w:rFonts w:ascii="Verdana" w:hAnsi="Verdana"/>
          <w:sz w:val="18"/>
          <w:szCs w:val="18"/>
          <w:lang w:val="en-GB"/>
        </w:rPr>
        <w:t>7</w:t>
      </w:r>
      <w:r w:rsidR="00C201E1" w:rsidRPr="00642138">
        <w:rPr>
          <w:rFonts w:ascii="Verdana" w:hAnsi="Verdana"/>
          <w:sz w:val="18"/>
          <w:szCs w:val="18"/>
          <w:lang w:val="en-GB"/>
        </w:rPr>
        <w:t>.</w:t>
      </w:r>
      <w:r w:rsidR="0004496A" w:rsidRPr="00642138">
        <w:rPr>
          <w:rFonts w:ascii="Verdana" w:hAnsi="Verdana"/>
          <w:sz w:val="18"/>
          <w:szCs w:val="18"/>
          <w:lang w:val="en-GB"/>
        </w:rPr>
        <w:t>2</w:t>
      </w:r>
      <w:r w:rsidR="00C201E1" w:rsidRPr="00642138">
        <w:rPr>
          <w:rFonts w:ascii="Verdana" w:hAnsi="Verdana"/>
          <w:sz w:val="18"/>
          <w:szCs w:val="18"/>
          <w:lang w:val="en-GB"/>
        </w:rPr>
        <w:t xml:space="preserve"> </w:t>
      </w:r>
      <w:r w:rsidR="00140F2C" w:rsidRPr="00642138">
        <w:rPr>
          <w:rFonts w:ascii="Verdana" w:hAnsi="Verdana"/>
          <w:sz w:val="18"/>
          <w:szCs w:val="18"/>
          <w:lang w:val="en-US"/>
        </w:rPr>
        <w:tab/>
      </w:r>
      <w:r w:rsidR="006575B8" w:rsidRPr="00642138">
        <w:rPr>
          <w:rFonts w:ascii="Verdana" w:hAnsi="Verdana"/>
          <w:sz w:val="18"/>
          <w:szCs w:val="18"/>
          <w:lang w:val="en-GB"/>
        </w:rPr>
        <w:t xml:space="preserve">Insurance coverage </w:t>
      </w:r>
      <w:r w:rsidR="0073500F" w:rsidRPr="00642138">
        <w:rPr>
          <w:rFonts w:ascii="Verdana" w:hAnsi="Verdana"/>
          <w:sz w:val="18"/>
          <w:szCs w:val="18"/>
          <w:lang w:val="en-GB"/>
        </w:rPr>
        <w:t xml:space="preserve">shall </w:t>
      </w:r>
      <w:r w:rsidR="006575B8" w:rsidRPr="00642138">
        <w:rPr>
          <w:rFonts w:ascii="Verdana" w:hAnsi="Verdana"/>
          <w:sz w:val="18"/>
          <w:szCs w:val="18"/>
          <w:lang w:val="en-GB"/>
        </w:rPr>
        <w:t xml:space="preserve">include at minimum a health insurance, a liability insurance and an accident insurance. </w:t>
      </w:r>
      <w:r w:rsidR="006575B8" w:rsidRPr="00642138">
        <w:rPr>
          <w:rFonts w:ascii="Verdana" w:hAnsi="Verdana"/>
          <w:sz w:val="18"/>
          <w:szCs w:val="18"/>
          <w:highlight w:val="yellow"/>
          <w:lang w:val="en-GB"/>
        </w:rPr>
        <w:t>[</w:t>
      </w:r>
      <w:r w:rsidR="006575B8" w:rsidRPr="00642138">
        <w:rPr>
          <w:rFonts w:ascii="Verdana" w:hAnsi="Verdana"/>
          <w:color w:val="000000" w:themeColor="text1"/>
          <w:sz w:val="18"/>
          <w:szCs w:val="18"/>
          <w:highlight w:val="yellow"/>
          <w:lang w:val="en-GB"/>
        </w:rPr>
        <w:t>In the case of intra-EU mobility, the participant’s national health insurance will include a basic coverage during their stay in another EU country through the European Health Insurance Card. However, this coverage may not be sufficient for all situations, for example in case of repatriation or special medical intervention or in case of international mobility. In that case, a complementary private health insurance may be needed. Liability and accident insurances cover damages caused by the participant or to the participant during</w:t>
      </w:r>
      <w:r w:rsidR="006575B8" w:rsidRPr="00642138">
        <w:rPr>
          <w:rFonts w:ascii="Verdana" w:hAnsi="Verdana"/>
          <w:sz w:val="18"/>
          <w:szCs w:val="18"/>
          <w:highlight w:val="yellow"/>
          <w:lang w:val="en-GB"/>
        </w:rPr>
        <w:t xml:space="preserve"> their stay abroad. Varying regulation of these insurances is in place in different countries and participants run the risk of not being covered by standard schemes, for example if they are not considered to be employees or formally enrolled at the receiving organisation. In addition to the above, insurance against loss or theft of documents, travel tickets and luggage is recommended. The National Agency may </w:t>
      </w:r>
      <w:r w:rsidRPr="00642138">
        <w:rPr>
          <w:rFonts w:ascii="Verdana" w:hAnsi="Verdana"/>
          <w:sz w:val="18"/>
          <w:szCs w:val="18"/>
          <w:highlight w:val="yellow"/>
          <w:lang w:val="en-GB"/>
        </w:rPr>
        <w:t xml:space="preserve">complement </w:t>
      </w:r>
      <w:r w:rsidR="006575B8" w:rsidRPr="00642138">
        <w:rPr>
          <w:rFonts w:ascii="Verdana" w:hAnsi="Verdana"/>
          <w:sz w:val="18"/>
          <w:szCs w:val="18"/>
          <w:highlight w:val="yellow"/>
          <w:lang w:val="en-GB"/>
        </w:rPr>
        <w:t xml:space="preserve">Article </w:t>
      </w:r>
      <w:r w:rsidRPr="00642138">
        <w:rPr>
          <w:rFonts w:ascii="Verdana" w:hAnsi="Verdana"/>
          <w:sz w:val="18"/>
          <w:szCs w:val="18"/>
          <w:highlight w:val="yellow"/>
          <w:lang w:val="en-GB"/>
        </w:rPr>
        <w:t>7</w:t>
      </w:r>
      <w:r w:rsidR="006575B8" w:rsidRPr="00642138">
        <w:rPr>
          <w:rFonts w:ascii="Verdana" w:hAnsi="Verdana"/>
          <w:sz w:val="18"/>
          <w:szCs w:val="18"/>
          <w:highlight w:val="yellow"/>
          <w:lang w:val="en-GB"/>
        </w:rPr>
        <w:t>.2 if there is a justification to adapt the default requirements to the national context.]</w:t>
      </w:r>
    </w:p>
    <w:p w14:paraId="3B6AAA9F" w14:textId="480CECA2" w:rsidR="004B196D" w:rsidRPr="00642138" w:rsidRDefault="61A271FA" w:rsidP="51B1EFAC">
      <w:pPr>
        <w:spacing w:after="120"/>
        <w:ind w:left="567"/>
        <w:jc w:val="both"/>
        <w:rPr>
          <w:rFonts w:ascii="Verdana" w:hAnsi="Verdana"/>
          <w:sz w:val="18"/>
          <w:szCs w:val="18"/>
          <w:lang w:val="en-US"/>
        </w:rPr>
      </w:pPr>
      <w:r w:rsidRPr="00642138">
        <w:rPr>
          <w:rFonts w:ascii="Verdana" w:hAnsi="Verdana"/>
          <w:sz w:val="18"/>
          <w:szCs w:val="18"/>
          <w:lang w:val="en-US"/>
        </w:rPr>
        <w:t>[</w:t>
      </w:r>
      <w:r w:rsidRPr="00642138">
        <w:rPr>
          <w:rFonts w:ascii="Verdana" w:hAnsi="Verdana"/>
          <w:sz w:val="18"/>
          <w:szCs w:val="18"/>
          <w:highlight w:val="yellow"/>
          <w:lang w:val="en-US"/>
        </w:rPr>
        <w:t>It is recommend</w:t>
      </w:r>
      <w:r w:rsidR="33AD9D85" w:rsidRPr="00642138">
        <w:rPr>
          <w:rFonts w:ascii="Verdana" w:hAnsi="Verdana"/>
          <w:sz w:val="18"/>
          <w:szCs w:val="18"/>
          <w:highlight w:val="yellow"/>
          <w:lang w:val="en-US"/>
        </w:rPr>
        <w:t>ed</w:t>
      </w:r>
      <w:r w:rsidRPr="00642138">
        <w:rPr>
          <w:rFonts w:ascii="Verdana" w:hAnsi="Verdana"/>
          <w:sz w:val="18"/>
          <w:szCs w:val="18"/>
          <w:highlight w:val="yellow"/>
          <w:lang w:val="en-US"/>
        </w:rPr>
        <w:t xml:space="preserve"> to also include the following information:</w:t>
      </w:r>
      <w:r w:rsidRPr="00642138">
        <w:rPr>
          <w:rFonts w:ascii="Verdana" w:hAnsi="Verdana"/>
          <w:sz w:val="18"/>
          <w:szCs w:val="18"/>
          <w:lang w:val="en-US"/>
        </w:rPr>
        <w:t>][</w:t>
      </w:r>
      <w:r w:rsidRPr="00642138">
        <w:rPr>
          <w:rFonts w:ascii="Verdana" w:hAnsi="Verdana"/>
          <w:sz w:val="18"/>
          <w:szCs w:val="18"/>
          <w:highlight w:val="lightGray"/>
          <w:lang w:val="en-US"/>
        </w:rPr>
        <w:t>Insurance provider(s), insurance number and insurance policy</w:t>
      </w:r>
      <w:r w:rsidRPr="00642138">
        <w:rPr>
          <w:rFonts w:ascii="Verdana" w:hAnsi="Verdana"/>
          <w:sz w:val="18"/>
          <w:szCs w:val="18"/>
          <w:lang w:val="en-US"/>
        </w:rPr>
        <w:t>]</w:t>
      </w:r>
      <w:r w:rsidR="37D23082" w:rsidRPr="00642138">
        <w:rPr>
          <w:rFonts w:ascii="Verdana" w:hAnsi="Verdana"/>
          <w:sz w:val="18"/>
          <w:szCs w:val="18"/>
          <w:lang w:val="en-US"/>
        </w:rPr>
        <w:t>.</w:t>
      </w:r>
    </w:p>
    <w:p w14:paraId="781B9BE7" w14:textId="4756ACD9" w:rsidR="008B06BB" w:rsidRPr="00642138" w:rsidRDefault="4CF7525F" w:rsidP="00A93307">
      <w:pPr>
        <w:spacing w:after="120"/>
        <w:ind w:left="567" w:hanging="567"/>
        <w:jc w:val="both"/>
        <w:rPr>
          <w:rFonts w:ascii="Verdana" w:hAnsi="Verdana"/>
          <w:snapToGrid/>
          <w:sz w:val="18"/>
          <w:szCs w:val="18"/>
          <w:lang w:val="en-GB"/>
        </w:rPr>
      </w:pPr>
      <w:r w:rsidRPr="00642138">
        <w:rPr>
          <w:rFonts w:ascii="Verdana" w:hAnsi="Verdana"/>
          <w:sz w:val="18"/>
          <w:szCs w:val="18"/>
          <w:lang w:val="en-GB"/>
        </w:rPr>
        <w:t>7</w:t>
      </w:r>
      <w:r w:rsidR="376DECB3" w:rsidRPr="00642138">
        <w:rPr>
          <w:rFonts w:ascii="Verdana" w:hAnsi="Verdana"/>
          <w:sz w:val="18"/>
          <w:szCs w:val="18"/>
          <w:lang w:val="en-GB"/>
        </w:rPr>
        <w:t xml:space="preserve">.3   </w:t>
      </w:r>
      <w:r w:rsidR="4235E122" w:rsidRPr="00642138">
        <w:rPr>
          <w:rFonts w:ascii="Verdana" w:hAnsi="Verdana"/>
          <w:sz w:val="18"/>
          <w:szCs w:val="18"/>
          <w:lang w:val="en-GB"/>
        </w:rPr>
        <w:t xml:space="preserve">The responsible party for taking </w:t>
      </w:r>
      <w:r w:rsidR="562CAEC9" w:rsidRPr="00642138">
        <w:rPr>
          <w:rFonts w:ascii="Verdana" w:hAnsi="Verdana"/>
          <w:sz w:val="18"/>
          <w:szCs w:val="18"/>
          <w:lang w:val="en-GB"/>
        </w:rPr>
        <w:t xml:space="preserve">the </w:t>
      </w:r>
      <w:r w:rsidR="4235E122" w:rsidRPr="00642138">
        <w:rPr>
          <w:rFonts w:ascii="Verdana" w:hAnsi="Verdana"/>
          <w:sz w:val="18"/>
          <w:szCs w:val="18"/>
          <w:lang w:val="en-GB"/>
        </w:rPr>
        <w:t>insurance coverage</w:t>
      </w:r>
      <w:r w:rsidR="435AF660" w:rsidRPr="00642138">
        <w:rPr>
          <w:rFonts w:ascii="Verdana" w:hAnsi="Verdana"/>
          <w:sz w:val="18"/>
          <w:szCs w:val="18"/>
          <w:lang w:val="en-GB"/>
        </w:rPr>
        <w:t xml:space="preserve"> for the duration of the mobility</w:t>
      </w:r>
      <w:r w:rsidR="4235E122" w:rsidRPr="00642138">
        <w:rPr>
          <w:rFonts w:ascii="Verdana" w:hAnsi="Verdana"/>
          <w:sz w:val="18"/>
          <w:szCs w:val="18"/>
          <w:lang w:val="en-GB"/>
        </w:rPr>
        <w:t xml:space="preserve"> is: [</w:t>
      </w:r>
      <w:r w:rsidR="4235E122" w:rsidRPr="00642138">
        <w:rPr>
          <w:rFonts w:ascii="Verdana" w:hAnsi="Verdana"/>
          <w:sz w:val="18"/>
          <w:szCs w:val="18"/>
          <w:highlight w:val="lightGray"/>
          <w:lang w:val="en-GB"/>
        </w:rPr>
        <w:t xml:space="preserve">the organisation OR the participant OR the </w:t>
      </w:r>
      <w:r w:rsidR="004B7107" w:rsidRPr="00642138">
        <w:rPr>
          <w:rFonts w:ascii="Verdana" w:hAnsi="Verdana"/>
          <w:sz w:val="18"/>
          <w:szCs w:val="18"/>
          <w:highlight w:val="lightGray"/>
          <w:lang w:val="en-GB"/>
        </w:rPr>
        <w:t>institution</w:t>
      </w:r>
      <w:r w:rsidR="0AEB1516" w:rsidRPr="00642138">
        <w:rPr>
          <w:rFonts w:ascii="Verdana" w:hAnsi="Verdana"/>
          <w:sz w:val="18"/>
          <w:szCs w:val="18"/>
          <w:highlight w:val="lightGray"/>
          <w:lang w:val="en-GB"/>
        </w:rPr>
        <w:t xml:space="preserve"> identified in the Annex</w:t>
      </w:r>
      <w:r w:rsidR="4235E122" w:rsidRPr="00642138">
        <w:rPr>
          <w:rFonts w:ascii="Verdana" w:hAnsi="Verdana"/>
          <w:sz w:val="18"/>
          <w:szCs w:val="18"/>
          <w:lang w:val="en-GB"/>
        </w:rPr>
        <w:t>] [</w:t>
      </w:r>
      <w:r w:rsidR="4235E122" w:rsidRPr="00642138">
        <w:rPr>
          <w:rFonts w:ascii="Verdana" w:hAnsi="Verdana"/>
          <w:sz w:val="18"/>
          <w:szCs w:val="18"/>
          <w:highlight w:val="yellow"/>
          <w:lang w:val="en-GB"/>
        </w:rPr>
        <w:t>In the case of separate insurances, the responsible parties may be different and will be listed here according to their respective responsibilities].</w:t>
      </w:r>
    </w:p>
    <w:p w14:paraId="64BE5FC3" w14:textId="77777777" w:rsidR="009B7B70" w:rsidRPr="00642138" w:rsidRDefault="009B7B70" w:rsidP="009B7B70">
      <w:pPr>
        <w:ind w:left="567"/>
        <w:jc w:val="both"/>
        <w:rPr>
          <w:rFonts w:ascii="Verdana" w:hAnsi="Verdana"/>
          <w:sz w:val="18"/>
          <w:szCs w:val="18"/>
          <w:lang w:val="en-GB"/>
        </w:rPr>
      </w:pPr>
    </w:p>
    <w:p w14:paraId="168949C2" w14:textId="0D8D0868" w:rsidR="00D816DD" w:rsidRPr="00642138" w:rsidRDefault="00B12075" w:rsidP="5E874001">
      <w:pPr>
        <w:pStyle w:val="Kop4"/>
        <w:keepLines/>
        <w:spacing w:after="200"/>
        <w:ind w:left="1865" w:hanging="1865"/>
        <w:rPr>
          <w:rFonts w:ascii="Verdana" w:eastAsiaTheme="majorEastAsia" w:hAnsi="Verdana" w:cstheme="majorBidi"/>
          <w:b/>
          <w:bCs/>
          <w:caps/>
          <w:snapToGrid/>
          <w:sz w:val="18"/>
          <w:szCs w:val="18"/>
          <w:lang w:val="en-GB" w:eastAsia="en-US"/>
        </w:rPr>
      </w:pPr>
      <w:r w:rsidRPr="00642138">
        <w:rPr>
          <w:rFonts w:ascii="Verdana" w:eastAsiaTheme="majorEastAsia" w:hAnsi="Verdana" w:cstheme="majorBidi"/>
          <w:b/>
          <w:bCs/>
          <w:caps/>
          <w:snapToGrid/>
          <w:sz w:val="18"/>
          <w:szCs w:val="18"/>
          <w:lang w:val="en-GB" w:eastAsia="en-US"/>
        </w:rPr>
        <w:t xml:space="preserve">ARTICLE </w:t>
      </w:r>
      <w:r w:rsidR="00FE7F93" w:rsidRPr="00642138">
        <w:rPr>
          <w:rFonts w:ascii="Verdana" w:eastAsiaTheme="majorEastAsia" w:hAnsi="Verdana" w:cstheme="majorBidi"/>
          <w:b/>
          <w:bCs/>
          <w:caps/>
          <w:snapToGrid/>
          <w:sz w:val="18"/>
          <w:szCs w:val="18"/>
          <w:lang w:val="en-GB" w:eastAsia="en-US"/>
        </w:rPr>
        <w:t>8</w:t>
      </w:r>
      <w:r w:rsidR="00384AB5" w:rsidRPr="00642138">
        <w:rPr>
          <w:rFonts w:ascii="Verdana" w:eastAsiaTheme="majorEastAsia" w:hAnsi="Verdana" w:cstheme="majorBidi"/>
          <w:b/>
          <w:bCs/>
          <w:caps/>
          <w:snapToGrid/>
          <w:sz w:val="18"/>
          <w:szCs w:val="18"/>
          <w:lang w:val="en-GB" w:eastAsia="en-US"/>
        </w:rPr>
        <w:t xml:space="preserve"> </w:t>
      </w:r>
      <w:r w:rsidRPr="00642138">
        <w:rPr>
          <w:rFonts w:ascii="Verdana" w:eastAsiaTheme="majorEastAsia" w:hAnsi="Verdana" w:cstheme="majorBidi"/>
          <w:b/>
          <w:bCs/>
          <w:caps/>
          <w:snapToGrid/>
          <w:sz w:val="18"/>
          <w:szCs w:val="18"/>
          <w:lang w:val="en-GB" w:eastAsia="en-US"/>
        </w:rPr>
        <w:t>–</w:t>
      </w:r>
      <w:r w:rsidR="00A03B83" w:rsidRPr="00642138">
        <w:rPr>
          <w:rFonts w:ascii="Verdana" w:eastAsiaTheme="majorEastAsia" w:hAnsi="Verdana" w:cstheme="majorBidi"/>
          <w:b/>
          <w:bCs/>
          <w:caps/>
          <w:snapToGrid/>
          <w:sz w:val="18"/>
          <w:szCs w:val="18"/>
          <w:lang w:val="en-GB" w:eastAsia="en-US"/>
        </w:rPr>
        <w:t xml:space="preserve"> </w:t>
      </w:r>
      <w:r w:rsidRPr="00642138">
        <w:rPr>
          <w:rFonts w:ascii="Verdana" w:eastAsiaTheme="majorEastAsia" w:hAnsi="Verdana" w:cstheme="majorBidi"/>
          <w:b/>
          <w:bCs/>
          <w:caps/>
          <w:snapToGrid/>
          <w:sz w:val="18"/>
          <w:szCs w:val="18"/>
          <w:lang w:val="en-GB" w:eastAsia="en-US"/>
        </w:rPr>
        <w:t xml:space="preserve">LINGUISTIC SUPPORT </w:t>
      </w:r>
    </w:p>
    <w:p w14:paraId="0EF2035F" w14:textId="6C46CCB0" w:rsidR="00DF7003" w:rsidRPr="00642138" w:rsidRDefault="00D11403" w:rsidP="00CA7271">
      <w:pPr>
        <w:ind w:left="720" w:hanging="720"/>
        <w:rPr>
          <w:rFonts w:ascii="Verdana" w:hAnsi="Verdana"/>
          <w:sz w:val="18"/>
          <w:szCs w:val="18"/>
          <w:lang w:val="en-GB"/>
        </w:rPr>
      </w:pPr>
      <w:r w:rsidRPr="00642138">
        <w:rPr>
          <w:rFonts w:ascii="Verdana" w:hAnsi="Verdana"/>
          <w:sz w:val="18"/>
          <w:szCs w:val="18"/>
          <w:lang w:val="en-GB"/>
        </w:rPr>
        <w:t>8.1</w:t>
      </w:r>
      <w:r w:rsidRPr="00642138">
        <w:rPr>
          <w:rFonts w:ascii="Verdana" w:hAnsi="Verdana"/>
          <w:sz w:val="18"/>
          <w:szCs w:val="18"/>
          <w:lang w:val="en-GB"/>
        </w:rPr>
        <w:tab/>
      </w:r>
      <w:r w:rsidR="00DF7003" w:rsidRPr="00642138">
        <w:rPr>
          <w:rFonts w:ascii="Verdana" w:hAnsi="Verdana"/>
          <w:sz w:val="18"/>
          <w:szCs w:val="18"/>
          <w:lang w:val="en-GB"/>
        </w:rPr>
        <w:t>Organisation must ensure appropriate language training, adapted to the personal and occupational needs of the participant.</w:t>
      </w:r>
      <w:r w:rsidR="00DF7003" w:rsidRPr="00642138" w:rsidDel="00A470CC">
        <w:rPr>
          <w:rFonts w:ascii="Verdana" w:hAnsi="Verdana"/>
          <w:sz w:val="18"/>
          <w:szCs w:val="18"/>
          <w:lang w:val="en-GB"/>
        </w:rPr>
        <w:t xml:space="preserve"> </w:t>
      </w:r>
    </w:p>
    <w:p w14:paraId="5DAB8941" w14:textId="77777777" w:rsidR="00A470CC" w:rsidRPr="00642138" w:rsidRDefault="00A470CC" w:rsidP="00CA7271">
      <w:pPr>
        <w:rPr>
          <w:rFonts w:ascii="Verdana" w:eastAsiaTheme="majorEastAsia" w:hAnsi="Verdana" w:cstheme="majorBidi"/>
          <w:b/>
          <w:bCs/>
          <w:iCs/>
          <w:caps/>
          <w:snapToGrid/>
          <w:sz w:val="18"/>
          <w:szCs w:val="18"/>
          <w:lang w:val="en-IE" w:eastAsia="en-US"/>
        </w:rPr>
      </w:pPr>
    </w:p>
    <w:p w14:paraId="24FE7AC6" w14:textId="7099F727" w:rsidR="009B7B70" w:rsidRPr="00642138" w:rsidRDefault="009B7B70" w:rsidP="009F4127">
      <w:pPr>
        <w:pStyle w:val="Kop4"/>
        <w:keepLines/>
        <w:spacing w:after="200"/>
        <w:ind w:left="1865" w:hanging="1865"/>
        <w:rPr>
          <w:rFonts w:ascii="Verdana" w:eastAsiaTheme="majorEastAsia" w:hAnsi="Verdana" w:cstheme="majorBidi"/>
          <w:b/>
          <w:bCs/>
          <w:iCs/>
          <w:caps/>
          <w:snapToGrid/>
          <w:sz w:val="18"/>
          <w:szCs w:val="18"/>
          <w:lang w:val="fr-BE" w:eastAsia="en-US"/>
        </w:rPr>
      </w:pPr>
      <w:r w:rsidRPr="00642138">
        <w:rPr>
          <w:rFonts w:ascii="Verdana" w:eastAsiaTheme="majorEastAsia" w:hAnsi="Verdana" w:cstheme="majorBidi"/>
          <w:b/>
          <w:bCs/>
          <w:iCs/>
          <w:caps/>
          <w:snapToGrid/>
          <w:sz w:val="18"/>
          <w:szCs w:val="18"/>
          <w:lang w:val="fr-BE" w:eastAsia="en-US"/>
        </w:rPr>
        <w:t xml:space="preserve">ARTICLE </w:t>
      </w:r>
      <w:r w:rsidR="00FE7F93" w:rsidRPr="00642138">
        <w:rPr>
          <w:rFonts w:ascii="Verdana" w:eastAsiaTheme="majorEastAsia" w:hAnsi="Verdana" w:cstheme="majorBidi"/>
          <w:b/>
          <w:bCs/>
          <w:iCs/>
          <w:caps/>
          <w:snapToGrid/>
          <w:sz w:val="18"/>
          <w:szCs w:val="18"/>
          <w:lang w:val="fr-BE" w:eastAsia="en-US"/>
        </w:rPr>
        <w:t>9</w:t>
      </w:r>
      <w:r w:rsidR="00384AB5" w:rsidRPr="00642138">
        <w:rPr>
          <w:rFonts w:ascii="Verdana" w:eastAsiaTheme="majorEastAsia" w:hAnsi="Verdana" w:cstheme="majorBidi"/>
          <w:b/>
          <w:bCs/>
          <w:iCs/>
          <w:caps/>
          <w:snapToGrid/>
          <w:sz w:val="18"/>
          <w:szCs w:val="18"/>
          <w:lang w:val="fr-BE" w:eastAsia="en-US"/>
        </w:rPr>
        <w:t xml:space="preserve"> </w:t>
      </w:r>
      <w:r w:rsidRPr="00642138">
        <w:rPr>
          <w:rFonts w:ascii="Verdana" w:eastAsiaTheme="majorEastAsia" w:hAnsi="Verdana" w:cstheme="majorBidi"/>
          <w:b/>
          <w:bCs/>
          <w:iCs/>
          <w:caps/>
          <w:snapToGrid/>
          <w:sz w:val="18"/>
          <w:szCs w:val="18"/>
          <w:lang w:val="fr-BE" w:eastAsia="en-US"/>
        </w:rPr>
        <w:t>–</w:t>
      </w:r>
      <w:r w:rsidR="00C57232" w:rsidRPr="00642138">
        <w:rPr>
          <w:rFonts w:ascii="Verdana" w:eastAsiaTheme="majorEastAsia" w:hAnsi="Verdana" w:cstheme="majorBidi"/>
          <w:b/>
          <w:bCs/>
          <w:iCs/>
          <w:caps/>
          <w:snapToGrid/>
          <w:sz w:val="18"/>
          <w:szCs w:val="18"/>
          <w:lang w:val="fr-BE" w:eastAsia="en-US"/>
        </w:rPr>
        <w:t xml:space="preserve"> </w:t>
      </w:r>
      <w:r w:rsidR="00BB5C3A" w:rsidRPr="00642138">
        <w:rPr>
          <w:rFonts w:ascii="Verdana" w:eastAsiaTheme="majorEastAsia" w:hAnsi="Verdana" w:cstheme="majorBidi"/>
          <w:b/>
          <w:bCs/>
          <w:iCs/>
          <w:caps/>
          <w:snapToGrid/>
          <w:sz w:val="18"/>
          <w:szCs w:val="18"/>
          <w:lang w:val="fr-BE" w:eastAsia="en-US"/>
        </w:rPr>
        <w:t>PARTICIPANT REPORT (</w:t>
      </w:r>
      <w:r w:rsidR="00C57232" w:rsidRPr="00642138">
        <w:rPr>
          <w:rFonts w:ascii="Verdana" w:eastAsiaTheme="majorEastAsia" w:hAnsi="Verdana" w:cstheme="majorBidi"/>
          <w:b/>
          <w:bCs/>
          <w:iCs/>
          <w:caps/>
          <w:snapToGrid/>
          <w:sz w:val="18"/>
          <w:szCs w:val="18"/>
          <w:lang w:val="fr-BE" w:eastAsia="en-US"/>
        </w:rPr>
        <w:t>EU SURVEY</w:t>
      </w:r>
      <w:r w:rsidR="00BB5C3A" w:rsidRPr="00642138">
        <w:rPr>
          <w:rFonts w:ascii="Verdana" w:eastAsiaTheme="majorEastAsia" w:hAnsi="Verdana" w:cstheme="majorBidi"/>
          <w:b/>
          <w:bCs/>
          <w:iCs/>
          <w:caps/>
          <w:snapToGrid/>
          <w:sz w:val="18"/>
          <w:szCs w:val="18"/>
          <w:lang w:val="fr-BE" w:eastAsia="en-US"/>
        </w:rPr>
        <w:t>)</w:t>
      </w:r>
    </w:p>
    <w:p w14:paraId="51B8C9FB" w14:textId="7FDF8FC7" w:rsidR="00E870AD" w:rsidRPr="00642138" w:rsidRDefault="00FE7F93" w:rsidP="00A93307">
      <w:pPr>
        <w:spacing w:after="120"/>
        <w:ind w:left="720" w:hanging="720"/>
        <w:jc w:val="both"/>
        <w:rPr>
          <w:rFonts w:ascii="Verdana" w:hAnsi="Verdana"/>
          <w:sz w:val="18"/>
          <w:szCs w:val="18"/>
          <w:lang w:val="en-GB"/>
        </w:rPr>
      </w:pPr>
      <w:r w:rsidRPr="00642138">
        <w:rPr>
          <w:rFonts w:ascii="Verdana" w:hAnsi="Verdana"/>
          <w:sz w:val="18"/>
          <w:szCs w:val="18"/>
          <w:lang w:val="en-GB"/>
        </w:rPr>
        <w:t>9</w:t>
      </w:r>
      <w:r w:rsidR="009B7B70" w:rsidRPr="00642138">
        <w:rPr>
          <w:rFonts w:ascii="Verdana" w:hAnsi="Verdana"/>
          <w:sz w:val="18"/>
          <w:szCs w:val="18"/>
          <w:lang w:val="en-GB"/>
        </w:rPr>
        <w:t>.1</w:t>
      </w:r>
      <w:r w:rsidR="009B7B70" w:rsidRPr="00642138">
        <w:rPr>
          <w:rFonts w:ascii="Verdana" w:hAnsi="Verdana"/>
          <w:sz w:val="18"/>
          <w:szCs w:val="18"/>
          <w:lang w:val="en-GB"/>
        </w:rPr>
        <w:tab/>
        <w:t xml:space="preserve">The </w:t>
      </w:r>
      <w:r w:rsidR="00065470" w:rsidRPr="00642138">
        <w:rPr>
          <w:rFonts w:ascii="Verdana" w:hAnsi="Verdana"/>
          <w:sz w:val="18"/>
          <w:szCs w:val="18"/>
          <w:lang w:val="en-GB"/>
        </w:rPr>
        <w:t xml:space="preserve">participant </w:t>
      </w:r>
      <w:r w:rsidR="00A93307" w:rsidRPr="00642138">
        <w:rPr>
          <w:rFonts w:ascii="Verdana" w:hAnsi="Verdana"/>
          <w:sz w:val="18"/>
          <w:szCs w:val="18"/>
          <w:lang w:val="en-GB"/>
        </w:rPr>
        <w:t>will</w:t>
      </w:r>
      <w:r w:rsidR="004B7429" w:rsidRPr="00642138">
        <w:rPr>
          <w:rFonts w:ascii="Verdana" w:hAnsi="Verdana"/>
          <w:sz w:val="18"/>
          <w:szCs w:val="18"/>
          <w:lang w:val="en-GB"/>
        </w:rPr>
        <w:t xml:space="preserve"> </w:t>
      </w:r>
      <w:r w:rsidR="00B94564" w:rsidRPr="00642138">
        <w:rPr>
          <w:rFonts w:ascii="Verdana" w:hAnsi="Verdana"/>
          <w:sz w:val="18"/>
          <w:szCs w:val="18"/>
          <w:lang w:val="en-GB"/>
        </w:rPr>
        <w:t xml:space="preserve">complete </w:t>
      </w:r>
      <w:r w:rsidR="0049724A" w:rsidRPr="00642138">
        <w:rPr>
          <w:rFonts w:ascii="Verdana" w:hAnsi="Verdana"/>
          <w:sz w:val="18"/>
          <w:szCs w:val="18"/>
          <w:lang w:val="en-GB"/>
        </w:rPr>
        <w:t xml:space="preserve">and submit </w:t>
      </w:r>
      <w:r w:rsidR="00F4002E" w:rsidRPr="00642138">
        <w:rPr>
          <w:rFonts w:ascii="Verdana" w:hAnsi="Verdana"/>
          <w:sz w:val="18"/>
          <w:szCs w:val="18"/>
          <w:lang w:val="en-GB"/>
        </w:rPr>
        <w:t>the online</w:t>
      </w:r>
      <w:r w:rsidR="004B7429" w:rsidRPr="00642138">
        <w:rPr>
          <w:rFonts w:ascii="Verdana" w:hAnsi="Verdana"/>
          <w:sz w:val="18"/>
          <w:szCs w:val="18"/>
          <w:lang w:val="en-GB"/>
        </w:rPr>
        <w:t xml:space="preserve"> </w:t>
      </w:r>
      <w:r w:rsidR="0049724A" w:rsidRPr="00642138">
        <w:rPr>
          <w:rFonts w:ascii="Verdana" w:hAnsi="Verdana"/>
          <w:sz w:val="18"/>
          <w:szCs w:val="18"/>
          <w:lang w:val="en-GB"/>
        </w:rPr>
        <w:t>EU Survey</w:t>
      </w:r>
      <w:r w:rsidR="009C2482" w:rsidRPr="00642138">
        <w:rPr>
          <w:rFonts w:ascii="Verdana" w:hAnsi="Verdana"/>
          <w:sz w:val="18"/>
          <w:szCs w:val="18"/>
          <w:lang w:val="en-GB"/>
        </w:rPr>
        <w:t xml:space="preserve"> after the mobility</w:t>
      </w:r>
      <w:r w:rsidR="00AC4313" w:rsidRPr="00642138">
        <w:rPr>
          <w:rFonts w:ascii="Verdana" w:hAnsi="Verdana"/>
          <w:sz w:val="18"/>
          <w:szCs w:val="18"/>
          <w:lang w:val="en-GB"/>
        </w:rPr>
        <w:t xml:space="preserve"> activity</w:t>
      </w:r>
      <w:r w:rsidR="009C2482" w:rsidRPr="00642138">
        <w:rPr>
          <w:rFonts w:ascii="Verdana" w:hAnsi="Verdana"/>
          <w:sz w:val="18"/>
          <w:szCs w:val="18"/>
          <w:lang w:val="en-GB"/>
        </w:rPr>
        <w:t xml:space="preserve"> abroad</w:t>
      </w:r>
      <w:r w:rsidR="0049724A" w:rsidRPr="00642138">
        <w:rPr>
          <w:rFonts w:ascii="Verdana" w:hAnsi="Verdana"/>
          <w:sz w:val="18"/>
          <w:szCs w:val="18"/>
          <w:lang w:val="en-GB"/>
        </w:rPr>
        <w:t xml:space="preserve"> </w:t>
      </w:r>
      <w:r w:rsidR="00E870AD" w:rsidRPr="00642138">
        <w:rPr>
          <w:rFonts w:ascii="Verdana" w:hAnsi="Verdana"/>
          <w:sz w:val="18"/>
          <w:szCs w:val="18"/>
          <w:lang w:val="en-GB"/>
        </w:rPr>
        <w:t xml:space="preserve">within 30 </w:t>
      </w:r>
      <w:r w:rsidR="00402A0B" w:rsidRPr="00642138">
        <w:rPr>
          <w:rFonts w:ascii="Verdana" w:hAnsi="Verdana"/>
          <w:sz w:val="18"/>
          <w:szCs w:val="18"/>
          <w:lang w:val="en-GB"/>
        </w:rPr>
        <w:t xml:space="preserve">calendar </w:t>
      </w:r>
      <w:r w:rsidR="00E870AD" w:rsidRPr="00642138">
        <w:rPr>
          <w:rFonts w:ascii="Verdana" w:hAnsi="Verdana"/>
          <w:sz w:val="18"/>
          <w:szCs w:val="18"/>
          <w:lang w:val="en-GB"/>
        </w:rPr>
        <w:t xml:space="preserve">days </w:t>
      </w:r>
      <w:r w:rsidR="009C2482" w:rsidRPr="00642138">
        <w:rPr>
          <w:rFonts w:ascii="Verdana" w:hAnsi="Verdana"/>
          <w:sz w:val="18"/>
          <w:szCs w:val="18"/>
          <w:lang w:val="en-GB"/>
        </w:rPr>
        <w:t xml:space="preserve">upon receipt of the invitation to complete it. </w:t>
      </w:r>
      <w:r w:rsidR="00EF600A" w:rsidRPr="00642138">
        <w:rPr>
          <w:rFonts w:ascii="Verdana" w:hAnsi="Verdana"/>
          <w:sz w:val="18"/>
          <w:szCs w:val="18"/>
          <w:lang w:val="en-GB"/>
        </w:rPr>
        <w:t>If the participant</w:t>
      </w:r>
      <w:r w:rsidR="00B94564" w:rsidRPr="00642138">
        <w:rPr>
          <w:rFonts w:ascii="Verdana" w:hAnsi="Verdana"/>
          <w:sz w:val="18"/>
          <w:szCs w:val="18"/>
          <w:lang w:val="en-GB"/>
        </w:rPr>
        <w:t xml:space="preserve"> fail</w:t>
      </w:r>
      <w:r w:rsidR="00EF600A" w:rsidRPr="00642138">
        <w:rPr>
          <w:rFonts w:ascii="Verdana" w:hAnsi="Verdana"/>
          <w:sz w:val="18"/>
          <w:szCs w:val="18"/>
          <w:lang w:val="en-GB"/>
        </w:rPr>
        <w:t>s</w:t>
      </w:r>
      <w:r w:rsidR="00B94564" w:rsidRPr="00642138">
        <w:rPr>
          <w:rFonts w:ascii="Verdana" w:hAnsi="Verdana"/>
          <w:sz w:val="18"/>
          <w:szCs w:val="18"/>
          <w:lang w:val="en-GB"/>
        </w:rPr>
        <w:t xml:space="preserve"> to complete </w:t>
      </w:r>
      <w:r w:rsidR="00E870AD" w:rsidRPr="00642138">
        <w:rPr>
          <w:rFonts w:ascii="Verdana" w:hAnsi="Verdana"/>
          <w:sz w:val="18"/>
          <w:szCs w:val="18"/>
          <w:lang w:val="en-GB"/>
        </w:rPr>
        <w:t xml:space="preserve">and submit </w:t>
      </w:r>
      <w:r w:rsidR="00B94564" w:rsidRPr="00642138">
        <w:rPr>
          <w:rFonts w:ascii="Verdana" w:hAnsi="Verdana"/>
          <w:sz w:val="18"/>
          <w:szCs w:val="18"/>
          <w:lang w:val="en-GB"/>
        </w:rPr>
        <w:t xml:space="preserve">the </w:t>
      </w:r>
      <w:r w:rsidR="00E870AD" w:rsidRPr="00642138">
        <w:rPr>
          <w:rFonts w:ascii="Verdana" w:hAnsi="Verdana"/>
          <w:sz w:val="18"/>
          <w:szCs w:val="18"/>
          <w:lang w:val="en-GB"/>
        </w:rPr>
        <w:t>online EU Survey</w:t>
      </w:r>
      <w:r w:rsidR="009F180F" w:rsidRPr="00642138">
        <w:rPr>
          <w:rFonts w:ascii="Verdana" w:hAnsi="Verdana"/>
          <w:sz w:val="18"/>
          <w:szCs w:val="18"/>
          <w:lang w:val="en-GB"/>
        </w:rPr>
        <w:t>, it</w:t>
      </w:r>
      <w:r w:rsidR="00E870AD" w:rsidRPr="00642138">
        <w:rPr>
          <w:rFonts w:ascii="Verdana" w:hAnsi="Verdana"/>
          <w:sz w:val="18"/>
          <w:szCs w:val="18"/>
          <w:lang w:val="en-GB"/>
        </w:rPr>
        <w:t xml:space="preserve"> </w:t>
      </w:r>
      <w:r w:rsidR="00B94564" w:rsidRPr="00642138">
        <w:rPr>
          <w:rFonts w:ascii="Verdana" w:hAnsi="Verdana"/>
          <w:sz w:val="18"/>
          <w:szCs w:val="18"/>
          <w:lang w:val="en-GB"/>
        </w:rPr>
        <w:t xml:space="preserve">may be required by the </w:t>
      </w:r>
      <w:r w:rsidR="00690D2B" w:rsidRPr="00642138">
        <w:rPr>
          <w:rFonts w:ascii="Verdana" w:hAnsi="Verdana"/>
          <w:sz w:val="18"/>
          <w:szCs w:val="18"/>
          <w:lang w:val="en-GB"/>
        </w:rPr>
        <w:t>organisation</w:t>
      </w:r>
      <w:r w:rsidR="00B94564" w:rsidRPr="00642138">
        <w:rPr>
          <w:rFonts w:ascii="Verdana" w:hAnsi="Verdana"/>
          <w:sz w:val="18"/>
          <w:szCs w:val="18"/>
          <w:lang w:val="en-GB"/>
        </w:rPr>
        <w:t xml:space="preserve"> to partially or fully reimburse the financial support received.</w:t>
      </w:r>
    </w:p>
    <w:p w14:paraId="7D1DD869" w14:textId="4BE73F6C" w:rsidR="00634540" w:rsidRPr="00642138" w:rsidRDefault="00634540" w:rsidP="00FE7F93">
      <w:pPr>
        <w:spacing w:after="200"/>
        <w:ind w:left="720" w:hanging="720"/>
        <w:jc w:val="both"/>
        <w:rPr>
          <w:rFonts w:ascii="Verdana" w:hAnsi="Verdana"/>
          <w:sz w:val="18"/>
          <w:szCs w:val="18"/>
          <w:lang w:val="en-GB"/>
        </w:rPr>
      </w:pPr>
    </w:p>
    <w:p w14:paraId="19F8F322" w14:textId="485A48A2" w:rsidR="00634540" w:rsidRPr="00642138" w:rsidRDefault="7B6324B4" w:rsidP="29B9A96E">
      <w:pPr>
        <w:pStyle w:val="Kop4"/>
        <w:keepLines/>
        <w:spacing w:after="200"/>
        <w:ind w:left="1865" w:hanging="1865"/>
        <w:rPr>
          <w:rFonts w:ascii="Verdana" w:eastAsiaTheme="majorEastAsia" w:hAnsi="Verdana" w:cstheme="majorBidi"/>
          <w:b/>
          <w:bCs/>
          <w:caps/>
          <w:snapToGrid/>
          <w:sz w:val="18"/>
          <w:szCs w:val="18"/>
          <w:lang w:val="en-GB" w:eastAsia="en-US"/>
        </w:rPr>
      </w:pPr>
      <w:r w:rsidRPr="00642138">
        <w:rPr>
          <w:rFonts w:ascii="Verdana" w:eastAsiaTheme="majorEastAsia" w:hAnsi="Verdana" w:cstheme="majorBidi"/>
          <w:b/>
          <w:bCs/>
          <w:caps/>
          <w:snapToGrid/>
          <w:sz w:val="18"/>
          <w:szCs w:val="18"/>
          <w:lang w:val="en-GB" w:eastAsia="en-US"/>
        </w:rPr>
        <w:t xml:space="preserve">ARTICLE </w:t>
      </w:r>
      <w:r w:rsidR="00213CA3" w:rsidRPr="00642138">
        <w:rPr>
          <w:rFonts w:ascii="Verdana" w:eastAsiaTheme="majorEastAsia" w:hAnsi="Verdana" w:cstheme="majorBidi"/>
          <w:b/>
          <w:bCs/>
          <w:caps/>
          <w:sz w:val="18"/>
          <w:szCs w:val="18"/>
          <w:lang w:val="en-GB" w:eastAsia="en-US"/>
        </w:rPr>
        <w:t>10</w:t>
      </w:r>
      <w:r w:rsidR="59C97F37" w:rsidRPr="00642138">
        <w:rPr>
          <w:rFonts w:ascii="Verdana" w:eastAsiaTheme="majorEastAsia" w:hAnsi="Verdana" w:cstheme="majorBidi"/>
          <w:b/>
          <w:bCs/>
          <w:caps/>
          <w:sz w:val="18"/>
          <w:szCs w:val="18"/>
          <w:lang w:val="en-GB" w:eastAsia="en-US"/>
        </w:rPr>
        <w:t xml:space="preserve"> </w:t>
      </w:r>
      <w:r w:rsidRPr="00642138">
        <w:rPr>
          <w:rFonts w:ascii="Verdana" w:eastAsiaTheme="majorEastAsia" w:hAnsi="Verdana" w:cstheme="majorBidi"/>
          <w:b/>
          <w:bCs/>
          <w:caps/>
          <w:snapToGrid/>
          <w:sz w:val="18"/>
          <w:szCs w:val="18"/>
          <w:lang w:val="en-GB" w:eastAsia="en-US"/>
        </w:rPr>
        <w:t>– ETHICS AND VALUES</w:t>
      </w:r>
    </w:p>
    <w:p w14:paraId="5178FEAC" w14:textId="758DF61F" w:rsidR="00634540" w:rsidRPr="00642138" w:rsidRDefault="001B45E7" w:rsidP="001B45E7">
      <w:pPr>
        <w:tabs>
          <w:tab w:val="left" w:pos="567"/>
        </w:tabs>
        <w:spacing w:after="120"/>
        <w:ind w:left="567" w:hanging="567"/>
        <w:jc w:val="both"/>
        <w:rPr>
          <w:rFonts w:ascii="Verdana" w:hAnsi="Verdana"/>
          <w:sz w:val="18"/>
          <w:szCs w:val="18"/>
          <w:lang w:val="en-GB"/>
        </w:rPr>
      </w:pPr>
      <w:r w:rsidRPr="00642138">
        <w:rPr>
          <w:rFonts w:ascii="Verdana" w:hAnsi="Verdana"/>
          <w:sz w:val="18"/>
          <w:szCs w:val="18"/>
          <w:lang w:val="en-GB"/>
        </w:rPr>
        <w:t xml:space="preserve">10.1 </w:t>
      </w:r>
      <w:r w:rsidRPr="00642138">
        <w:rPr>
          <w:rFonts w:ascii="Verdana" w:hAnsi="Verdana"/>
          <w:sz w:val="18"/>
          <w:szCs w:val="18"/>
          <w:lang w:val="en-GB"/>
        </w:rPr>
        <w:tab/>
        <w:t>The</w:t>
      </w:r>
      <w:r w:rsidR="00634540" w:rsidRPr="00642138">
        <w:rPr>
          <w:rFonts w:ascii="Verdana" w:hAnsi="Verdana"/>
          <w:sz w:val="18"/>
          <w:szCs w:val="18"/>
          <w:lang w:val="en-GB"/>
        </w:rPr>
        <w:t xml:space="preserve"> </w:t>
      </w:r>
      <w:r w:rsidR="00AC4313" w:rsidRPr="00642138">
        <w:rPr>
          <w:rFonts w:ascii="Verdana" w:hAnsi="Verdana"/>
          <w:sz w:val="18"/>
          <w:szCs w:val="18"/>
          <w:lang w:val="en-GB"/>
        </w:rPr>
        <w:t>mobility activity</w:t>
      </w:r>
      <w:r w:rsidR="00634540" w:rsidRPr="00642138">
        <w:rPr>
          <w:rFonts w:ascii="Verdana" w:hAnsi="Verdana"/>
          <w:sz w:val="18"/>
          <w:szCs w:val="18"/>
          <w:lang w:val="en-GB"/>
        </w:rPr>
        <w:t xml:space="preserve"> must be carried out in line with the highest ethical standards and the applicable EU, international and national law.</w:t>
      </w:r>
    </w:p>
    <w:p w14:paraId="15AAA796" w14:textId="4A503F13" w:rsidR="00634540" w:rsidRPr="00642138" w:rsidRDefault="00FC6AFF" w:rsidP="00544460">
      <w:pPr>
        <w:spacing w:after="120"/>
        <w:ind w:left="567" w:hanging="567"/>
        <w:jc w:val="both"/>
        <w:rPr>
          <w:rFonts w:ascii="Verdana" w:hAnsi="Verdana"/>
          <w:sz w:val="18"/>
          <w:szCs w:val="18"/>
          <w:lang w:val="en-GB"/>
        </w:rPr>
      </w:pPr>
      <w:r w:rsidRPr="00642138">
        <w:rPr>
          <w:rFonts w:ascii="Verdana" w:hAnsi="Verdana"/>
          <w:sz w:val="18"/>
          <w:szCs w:val="18"/>
          <w:lang w:val="en-GB"/>
        </w:rPr>
        <w:t>10.2  The</w:t>
      </w:r>
      <w:r w:rsidR="00634540" w:rsidRPr="00642138">
        <w:rPr>
          <w:rFonts w:ascii="Verdana" w:hAnsi="Verdana"/>
          <w:sz w:val="18"/>
          <w:szCs w:val="18"/>
          <w:lang w:val="en-GB"/>
        </w:rPr>
        <w:t xml:space="preserve"> </w:t>
      </w:r>
      <w:r w:rsidR="00932EDA" w:rsidRPr="00642138">
        <w:rPr>
          <w:rFonts w:ascii="Verdana" w:hAnsi="Verdana"/>
          <w:sz w:val="18"/>
          <w:szCs w:val="18"/>
          <w:lang w:val="en-GB"/>
        </w:rPr>
        <w:t xml:space="preserve">parties </w:t>
      </w:r>
      <w:r w:rsidR="00634540" w:rsidRPr="00642138">
        <w:rPr>
          <w:rFonts w:ascii="Verdana" w:hAnsi="Verdana"/>
          <w:sz w:val="18"/>
          <w:szCs w:val="18"/>
          <w:lang w:val="en-GB"/>
        </w:rPr>
        <w:t>must commit to and ensure the respect of basic EU values (such as respect for human dignity, freedom, democracy, equality, the rule of law and human rights, including the rights of minorities</w:t>
      </w:r>
    </w:p>
    <w:p w14:paraId="4B39D962" w14:textId="3F040928" w:rsidR="00634540" w:rsidRPr="00642138" w:rsidRDefault="00E9148A" w:rsidP="00FE7F93">
      <w:pPr>
        <w:tabs>
          <w:tab w:val="left" w:pos="567"/>
        </w:tabs>
        <w:spacing w:after="200"/>
        <w:ind w:left="567" w:hanging="567"/>
        <w:jc w:val="both"/>
        <w:rPr>
          <w:rFonts w:ascii="Verdana" w:hAnsi="Verdana"/>
          <w:sz w:val="18"/>
          <w:szCs w:val="18"/>
          <w:lang w:val="en-GB"/>
        </w:rPr>
      </w:pPr>
      <w:r w:rsidRPr="00642138">
        <w:rPr>
          <w:rFonts w:ascii="Verdana" w:hAnsi="Verdana"/>
          <w:sz w:val="18"/>
          <w:szCs w:val="18"/>
          <w:lang w:val="en-GB"/>
        </w:rPr>
        <w:t>10</w:t>
      </w:r>
      <w:r w:rsidR="3C197BAD" w:rsidRPr="00642138">
        <w:rPr>
          <w:rFonts w:ascii="Verdana" w:hAnsi="Verdana"/>
          <w:sz w:val="18"/>
          <w:szCs w:val="18"/>
          <w:lang w:val="en-GB"/>
        </w:rPr>
        <w:t>.3</w:t>
      </w:r>
      <w:r w:rsidR="00544460" w:rsidRPr="00642138">
        <w:rPr>
          <w:rFonts w:ascii="Verdana" w:hAnsi="Verdana"/>
          <w:sz w:val="18"/>
          <w:szCs w:val="18"/>
          <w:lang w:val="en-US"/>
        </w:rPr>
        <w:tab/>
      </w:r>
      <w:r w:rsidR="7B6324B4" w:rsidRPr="00642138">
        <w:rPr>
          <w:rFonts w:ascii="Verdana" w:hAnsi="Verdana"/>
          <w:sz w:val="18"/>
          <w:szCs w:val="18"/>
          <w:lang w:val="en-GB"/>
        </w:rPr>
        <w:t xml:space="preserve">If a participant breaches any of its obligations under this Article, the </w:t>
      </w:r>
      <w:r w:rsidR="544CBA02" w:rsidRPr="00642138">
        <w:rPr>
          <w:rFonts w:ascii="Verdana" w:hAnsi="Verdana"/>
          <w:sz w:val="18"/>
          <w:szCs w:val="18"/>
          <w:lang w:val="en-GB"/>
        </w:rPr>
        <w:t xml:space="preserve">financial support </w:t>
      </w:r>
      <w:r w:rsidR="7B6324B4" w:rsidRPr="00642138">
        <w:rPr>
          <w:rFonts w:ascii="Verdana" w:hAnsi="Verdana"/>
          <w:sz w:val="18"/>
          <w:szCs w:val="18"/>
          <w:lang w:val="en-GB"/>
        </w:rPr>
        <w:t>may be reduced</w:t>
      </w:r>
      <w:r w:rsidR="544CBA02" w:rsidRPr="00642138">
        <w:rPr>
          <w:rFonts w:ascii="Verdana" w:hAnsi="Verdana"/>
          <w:sz w:val="18"/>
          <w:szCs w:val="18"/>
          <w:lang w:val="en-GB"/>
        </w:rPr>
        <w:t xml:space="preserve"> or not be paid</w:t>
      </w:r>
      <w:r w:rsidR="7B6324B4" w:rsidRPr="00642138">
        <w:rPr>
          <w:rFonts w:ascii="Verdana" w:hAnsi="Verdana"/>
          <w:sz w:val="18"/>
          <w:szCs w:val="18"/>
          <w:lang w:val="en-GB"/>
        </w:rPr>
        <w:t xml:space="preserve">. </w:t>
      </w:r>
    </w:p>
    <w:p w14:paraId="4691EDA2" w14:textId="389DC6BA" w:rsidR="00F96310" w:rsidRPr="00642138" w:rsidRDefault="193046D8" w:rsidP="40C9D191">
      <w:pPr>
        <w:pStyle w:val="Kop4"/>
        <w:keepLines/>
        <w:spacing w:after="200"/>
        <w:ind w:left="1865" w:hanging="1865"/>
        <w:rPr>
          <w:rFonts w:ascii="Verdana" w:eastAsiaTheme="majorEastAsia" w:hAnsi="Verdana" w:cstheme="majorBidi"/>
          <w:b/>
          <w:bCs/>
          <w:caps/>
          <w:snapToGrid/>
          <w:sz w:val="18"/>
          <w:szCs w:val="18"/>
          <w:lang w:val="en-GB" w:eastAsia="en-US"/>
        </w:rPr>
      </w:pPr>
      <w:r w:rsidRPr="00642138">
        <w:rPr>
          <w:rFonts w:ascii="Verdana" w:hAnsi="Verdana"/>
          <w:sz w:val="18"/>
          <w:szCs w:val="18"/>
          <w:lang w:val="en-GB"/>
        </w:rPr>
        <w:lastRenderedPageBreak/>
        <w:t xml:space="preserve"> </w:t>
      </w:r>
      <w:r w:rsidR="2C13DBD1" w:rsidRPr="00642138">
        <w:rPr>
          <w:rFonts w:ascii="Verdana" w:eastAsiaTheme="majorEastAsia" w:hAnsi="Verdana" w:cstheme="majorBidi"/>
          <w:b/>
          <w:bCs/>
          <w:caps/>
          <w:snapToGrid/>
          <w:sz w:val="18"/>
          <w:szCs w:val="18"/>
          <w:lang w:val="en-GB" w:eastAsia="en-US"/>
        </w:rPr>
        <w:t xml:space="preserve">ARTICLE </w:t>
      </w:r>
      <w:r w:rsidR="00213CA3" w:rsidRPr="00642138">
        <w:rPr>
          <w:rFonts w:ascii="Verdana" w:eastAsiaTheme="majorEastAsia" w:hAnsi="Verdana" w:cstheme="majorBidi"/>
          <w:b/>
          <w:bCs/>
          <w:caps/>
          <w:sz w:val="18"/>
          <w:szCs w:val="18"/>
          <w:lang w:val="en-GB" w:eastAsia="en-US"/>
        </w:rPr>
        <w:t xml:space="preserve">11 </w:t>
      </w:r>
      <w:r w:rsidR="2C13DBD1" w:rsidRPr="00642138">
        <w:rPr>
          <w:rFonts w:ascii="Verdana" w:eastAsiaTheme="majorEastAsia" w:hAnsi="Verdana" w:cstheme="majorBidi"/>
          <w:b/>
          <w:bCs/>
          <w:caps/>
          <w:snapToGrid/>
          <w:sz w:val="18"/>
          <w:szCs w:val="18"/>
          <w:lang w:val="en-GB" w:eastAsia="en-US"/>
        </w:rPr>
        <w:t>– DATA PROTECTION</w:t>
      </w:r>
    </w:p>
    <w:p w14:paraId="4D88A0C3" w14:textId="3B4659F5" w:rsidR="0071378C" w:rsidRPr="00642138" w:rsidRDefault="053664BC" w:rsidP="00CD3AF2">
      <w:pPr>
        <w:spacing w:after="120"/>
        <w:ind w:left="567" w:hanging="567"/>
        <w:jc w:val="both"/>
        <w:rPr>
          <w:rFonts w:ascii="Verdana" w:hAnsi="Verdana"/>
          <w:sz w:val="18"/>
          <w:szCs w:val="18"/>
          <w:u w:val="single"/>
          <w:lang w:val="en-GB"/>
        </w:rPr>
      </w:pPr>
      <w:r w:rsidRPr="00642138">
        <w:rPr>
          <w:rFonts w:ascii="Verdana" w:hAnsi="Verdana"/>
          <w:sz w:val="18"/>
          <w:szCs w:val="18"/>
          <w:lang w:val="en-IE"/>
        </w:rPr>
        <w:t>11</w:t>
      </w:r>
      <w:r w:rsidR="08B9D03C" w:rsidRPr="00642138">
        <w:rPr>
          <w:rFonts w:ascii="Verdana" w:hAnsi="Verdana"/>
          <w:sz w:val="18"/>
          <w:szCs w:val="18"/>
          <w:lang w:val="en-IE"/>
        </w:rPr>
        <w:t>.</w:t>
      </w:r>
      <w:r w:rsidR="763AB1C1" w:rsidRPr="00642138">
        <w:rPr>
          <w:rFonts w:ascii="Verdana" w:hAnsi="Verdana"/>
          <w:sz w:val="18"/>
          <w:szCs w:val="18"/>
          <w:lang w:val="en-IE"/>
        </w:rPr>
        <w:t xml:space="preserve">1 </w:t>
      </w:r>
      <w:r w:rsidR="0070506F" w:rsidRPr="00642138">
        <w:rPr>
          <w:rFonts w:ascii="Verdana" w:hAnsi="Verdana"/>
          <w:sz w:val="18"/>
          <w:szCs w:val="18"/>
          <w:lang w:val="en-IE"/>
        </w:rPr>
        <w:tab/>
      </w:r>
      <w:r w:rsidR="763AB1C1" w:rsidRPr="00642138">
        <w:rPr>
          <w:rFonts w:ascii="Verdana" w:hAnsi="Verdana"/>
          <w:sz w:val="18"/>
          <w:szCs w:val="18"/>
          <w:lang w:val="en-GB"/>
        </w:rPr>
        <w:t xml:space="preserve">Any </w:t>
      </w:r>
      <w:r w:rsidR="08B9D03C" w:rsidRPr="00642138">
        <w:rPr>
          <w:rFonts w:ascii="Verdana" w:hAnsi="Verdana"/>
          <w:sz w:val="18"/>
          <w:szCs w:val="18"/>
          <w:lang w:val="en-GB"/>
        </w:rPr>
        <w:t xml:space="preserve">personal data </w:t>
      </w:r>
      <w:r w:rsidR="763AB1C1" w:rsidRPr="00642138">
        <w:rPr>
          <w:rFonts w:ascii="Verdana" w:hAnsi="Verdana"/>
          <w:sz w:val="18"/>
          <w:szCs w:val="18"/>
          <w:lang w:val="en-GB"/>
        </w:rPr>
        <w:t>under</w:t>
      </w:r>
      <w:r w:rsidR="08B9D03C" w:rsidRPr="00642138">
        <w:rPr>
          <w:rFonts w:ascii="Verdana" w:hAnsi="Verdana"/>
          <w:sz w:val="18"/>
          <w:szCs w:val="18"/>
          <w:lang w:val="en-GB"/>
        </w:rPr>
        <w:t xml:space="preserve"> the agreement </w:t>
      </w:r>
      <w:r w:rsidR="2256D26E" w:rsidRPr="00642138">
        <w:rPr>
          <w:rFonts w:ascii="Verdana" w:hAnsi="Verdana"/>
          <w:sz w:val="18"/>
          <w:szCs w:val="18"/>
          <w:lang w:val="en-GB"/>
        </w:rPr>
        <w:t>will</w:t>
      </w:r>
      <w:r w:rsidR="08B9D03C" w:rsidRPr="00642138">
        <w:rPr>
          <w:rFonts w:ascii="Verdana" w:hAnsi="Verdana"/>
          <w:sz w:val="18"/>
          <w:szCs w:val="18"/>
          <w:lang w:val="en-GB"/>
        </w:rPr>
        <w:t xml:space="preserve"> be processed </w:t>
      </w:r>
      <w:r w:rsidR="763AB1C1" w:rsidRPr="00642138">
        <w:rPr>
          <w:rFonts w:ascii="Verdana" w:hAnsi="Verdana"/>
          <w:sz w:val="18"/>
          <w:szCs w:val="18"/>
          <w:lang w:val="en-GB"/>
        </w:rPr>
        <w:t xml:space="preserve">under the responsibility of the data controller identified in the privacy statement </w:t>
      </w:r>
      <w:r w:rsidR="08B9D03C" w:rsidRPr="00642138">
        <w:rPr>
          <w:rFonts w:ascii="Verdana" w:hAnsi="Verdana"/>
          <w:sz w:val="18"/>
          <w:szCs w:val="18"/>
          <w:lang w:val="en-GB"/>
        </w:rPr>
        <w:t>in accordance with</w:t>
      </w:r>
      <w:r w:rsidR="763AB1C1" w:rsidRPr="00642138">
        <w:rPr>
          <w:rFonts w:ascii="Verdana" w:hAnsi="Verdana"/>
          <w:sz w:val="18"/>
          <w:szCs w:val="18"/>
          <w:lang w:val="en-GB"/>
        </w:rPr>
        <w:t xml:space="preserve"> the applicable data provision legislation, in particular</w:t>
      </w:r>
      <w:r w:rsidR="08B9D03C" w:rsidRPr="00642138">
        <w:rPr>
          <w:rFonts w:ascii="Verdana" w:hAnsi="Verdana"/>
          <w:sz w:val="18"/>
          <w:szCs w:val="18"/>
          <w:lang w:val="en-GB"/>
        </w:rPr>
        <w:t xml:space="preserve"> Regulation  2018/1725</w:t>
      </w:r>
      <w:r w:rsidR="0071378C" w:rsidRPr="00642138">
        <w:rPr>
          <w:rStyle w:val="Voetnootmarkering"/>
          <w:rFonts w:ascii="Verdana" w:hAnsi="Verdana"/>
          <w:sz w:val="18"/>
          <w:szCs w:val="18"/>
          <w:vertAlign w:val="superscript"/>
          <w:lang w:val="en-GB"/>
        </w:rPr>
        <w:footnoteReference w:id="3"/>
      </w:r>
      <w:r w:rsidR="08B9D03C" w:rsidRPr="00642138">
        <w:rPr>
          <w:rFonts w:ascii="Verdana" w:hAnsi="Verdana"/>
          <w:sz w:val="18"/>
          <w:szCs w:val="18"/>
          <w:lang w:val="en-GB"/>
        </w:rPr>
        <w:t xml:space="preserve"> </w:t>
      </w:r>
      <w:r w:rsidR="763AB1C1" w:rsidRPr="00642138">
        <w:rPr>
          <w:rFonts w:ascii="Verdana" w:hAnsi="Verdana"/>
          <w:sz w:val="18"/>
          <w:szCs w:val="18"/>
          <w:lang w:val="en-GB"/>
        </w:rPr>
        <w:t>and related national data protection acts and for the purposes set out in the Privacy Statement available at:</w:t>
      </w:r>
      <w:r w:rsidR="72A381E5" w:rsidRPr="00642138">
        <w:rPr>
          <w:rFonts w:ascii="Verdana" w:hAnsi="Verdana"/>
          <w:sz w:val="18"/>
          <w:szCs w:val="18"/>
          <w:lang w:val="en-GB"/>
        </w:rPr>
        <w:t xml:space="preserve"> </w:t>
      </w:r>
      <w:hyperlink r:id="rId12" w:history="1">
        <w:r w:rsidR="43B35142" w:rsidRPr="00642138">
          <w:rPr>
            <w:rStyle w:val="Hyperlink"/>
            <w:rFonts w:ascii="Verdana" w:hAnsi="Verdana"/>
            <w:sz w:val="18"/>
            <w:szCs w:val="18"/>
            <w:lang w:val="en-US"/>
          </w:rPr>
          <w:t>https://webgate.ec.europa.eu/erasmus-esc/index/privacy-statement</w:t>
        </w:r>
      </w:hyperlink>
    </w:p>
    <w:p w14:paraId="5E06A465" w14:textId="27BD7BA1" w:rsidR="00096566" w:rsidRPr="00642138" w:rsidRDefault="0071378C" w:rsidP="00A93307">
      <w:pPr>
        <w:spacing w:after="120"/>
        <w:ind w:left="567" w:hanging="567"/>
        <w:jc w:val="both"/>
        <w:rPr>
          <w:rFonts w:ascii="Verdana" w:hAnsi="Verdana"/>
          <w:sz w:val="18"/>
          <w:szCs w:val="18"/>
          <w:lang w:val="en-GB"/>
        </w:rPr>
      </w:pPr>
      <w:r w:rsidRPr="00642138">
        <w:rPr>
          <w:rFonts w:ascii="Verdana" w:hAnsi="Verdana"/>
          <w:sz w:val="18"/>
          <w:szCs w:val="18"/>
          <w:lang w:val="en-GB"/>
        </w:rPr>
        <w:t>1</w:t>
      </w:r>
      <w:r w:rsidR="00FE7F93" w:rsidRPr="00642138">
        <w:rPr>
          <w:rFonts w:ascii="Verdana" w:hAnsi="Verdana"/>
          <w:sz w:val="18"/>
          <w:szCs w:val="18"/>
          <w:lang w:val="en-GB"/>
        </w:rPr>
        <w:t>1</w:t>
      </w:r>
      <w:r w:rsidRPr="00642138">
        <w:rPr>
          <w:rFonts w:ascii="Verdana" w:hAnsi="Verdana"/>
          <w:sz w:val="18"/>
          <w:szCs w:val="18"/>
          <w:lang w:val="en-GB"/>
        </w:rPr>
        <w:t>.2</w:t>
      </w:r>
      <w:r w:rsidRPr="00642138">
        <w:rPr>
          <w:rFonts w:ascii="Verdana" w:hAnsi="Verdana"/>
          <w:sz w:val="18"/>
          <w:szCs w:val="18"/>
          <w:lang w:val="en-GB"/>
        </w:rPr>
        <w:tab/>
      </w:r>
      <w:r w:rsidR="00096566" w:rsidRPr="00642138">
        <w:rPr>
          <w:rFonts w:ascii="Verdana" w:hAnsi="Verdana"/>
          <w:sz w:val="18"/>
          <w:szCs w:val="18"/>
          <w:lang w:val="en-GB"/>
        </w:rPr>
        <w:t xml:space="preserve">Such data </w:t>
      </w:r>
      <w:r w:rsidR="00A93307" w:rsidRPr="00642138">
        <w:rPr>
          <w:rFonts w:ascii="Verdana" w:hAnsi="Verdana"/>
          <w:sz w:val="18"/>
          <w:szCs w:val="18"/>
          <w:lang w:val="en-GB"/>
        </w:rPr>
        <w:t>will</w:t>
      </w:r>
      <w:r w:rsidR="00096566" w:rsidRPr="00642138">
        <w:rPr>
          <w:rFonts w:ascii="Verdana" w:hAnsi="Verdana"/>
          <w:sz w:val="18"/>
          <w:szCs w:val="18"/>
          <w:lang w:val="en-GB"/>
        </w:rPr>
        <w:t xml:space="preserve"> be processed solely in connection with the implementation and follow-up of the agreement by the sending organisation, the National Agency and the European Commission, without prejudice to the possibility of passing the data to the bodies responsible for inspection and audit in accordance with EU legislation (Court of Auditors or European Antifraud Office (OLAF)).</w:t>
      </w:r>
    </w:p>
    <w:p w14:paraId="52184BE9" w14:textId="2025B1DF" w:rsidR="00473043" w:rsidRPr="00642138" w:rsidRDefault="0071378C" w:rsidP="00FE2FC5">
      <w:pPr>
        <w:tabs>
          <w:tab w:val="left" w:pos="567"/>
        </w:tabs>
        <w:spacing w:after="200"/>
        <w:ind w:left="567" w:hanging="567"/>
        <w:jc w:val="both"/>
        <w:rPr>
          <w:rFonts w:ascii="Verdana" w:eastAsia="SimSun" w:hAnsi="Verdana"/>
          <w:b/>
          <w:caps/>
          <w:snapToGrid/>
          <w:sz w:val="18"/>
          <w:szCs w:val="18"/>
          <w:lang w:val="en-GB"/>
        </w:rPr>
      </w:pPr>
      <w:r w:rsidRPr="00642138">
        <w:rPr>
          <w:rFonts w:ascii="Verdana" w:hAnsi="Verdana"/>
          <w:sz w:val="18"/>
          <w:szCs w:val="18"/>
          <w:lang w:val="en-GB"/>
        </w:rPr>
        <w:t>1</w:t>
      </w:r>
      <w:r w:rsidR="00FE7F93" w:rsidRPr="00642138">
        <w:rPr>
          <w:rFonts w:ascii="Verdana" w:hAnsi="Verdana"/>
          <w:sz w:val="18"/>
          <w:szCs w:val="18"/>
          <w:lang w:val="en-GB"/>
        </w:rPr>
        <w:t>1</w:t>
      </w:r>
      <w:r w:rsidRPr="00642138">
        <w:rPr>
          <w:rFonts w:ascii="Verdana" w:hAnsi="Verdana"/>
          <w:sz w:val="18"/>
          <w:szCs w:val="18"/>
          <w:lang w:val="en-GB"/>
        </w:rPr>
        <w:t>.3</w:t>
      </w:r>
      <w:r w:rsidRPr="00642138">
        <w:rPr>
          <w:rFonts w:ascii="Verdana" w:hAnsi="Verdana"/>
          <w:sz w:val="18"/>
          <w:szCs w:val="18"/>
          <w:lang w:val="en-GB"/>
        </w:rPr>
        <w:tab/>
      </w:r>
      <w:r w:rsidR="00096566" w:rsidRPr="00642138">
        <w:rPr>
          <w:rFonts w:ascii="Verdana" w:hAnsi="Verdana"/>
          <w:sz w:val="18"/>
          <w:szCs w:val="18"/>
          <w:lang w:val="en-GB"/>
        </w:rPr>
        <w:t xml:space="preserve">The participant may, on written request, gain access to his personal data and correct any information that is inaccurate or incomplete. </w:t>
      </w:r>
      <w:r w:rsidR="00FF6BD0" w:rsidRPr="00642138">
        <w:rPr>
          <w:rFonts w:ascii="Verdana" w:hAnsi="Verdana"/>
          <w:sz w:val="18"/>
          <w:szCs w:val="18"/>
          <w:lang w:val="en-GB"/>
        </w:rPr>
        <w:t>The participant</w:t>
      </w:r>
      <w:r w:rsidR="00096566" w:rsidRPr="00642138">
        <w:rPr>
          <w:rFonts w:ascii="Verdana" w:hAnsi="Verdana"/>
          <w:sz w:val="18"/>
          <w:szCs w:val="18"/>
          <w:lang w:val="en-GB"/>
        </w:rPr>
        <w:t xml:space="preserve"> should address any questions regarding the processing of his/her personal data to the sending organisation and/or the National Agency. The participant may lodge a complaint against the processing of his personal data to the European Data Protection Supervisor with regard to the use of the data by the European Commission. </w:t>
      </w:r>
    </w:p>
    <w:p w14:paraId="61A91F63" w14:textId="3335FB95" w:rsidR="00024F95" w:rsidRPr="00642138" w:rsidRDefault="718E273B" w:rsidP="29B9A96E">
      <w:pPr>
        <w:pStyle w:val="Kop4"/>
        <w:keepLines/>
        <w:spacing w:after="200"/>
        <w:ind w:left="1865" w:hanging="1865"/>
        <w:rPr>
          <w:rFonts w:ascii="Verdana" w:eastAsiaTheme="majorEastAsia" w:hAnsi="Verdana" w:cstheme="majorBidi"/>
          <w:b/>
          <w:bCs/>
          <w:caps/>
          <w:snapToGrid/>
          <w:sz w:val="18"/>
          <w:szCs w:val="18"/>
          <w:lang w:val="en-GB" w:eastAsia="en-US"/>
        </w:rPr>
      </w:pPr>
      <w:bookmarkStart w:id="0" w:name="_Toc97092421"/>
      <w:bookmarkStart w:id="1" w:name="_Toc530035931"/>
      <w:bookmarkStart w:id="2" w:name="_Toc435109078"/>
      <w:bookmarkStart w:id="3" w:name="_Toc524697249"/>
      <w:bookmarkStart w:id="4" w:name="_Toc529197785"/>
      <w:bookmarkStart w:id="5" w:name="_Toc24116180"/>
      <w:bookmarkStart w:id="6" w:name="_Toc24126659"/>
      <w:bookmarkStart w:id="7" w:name="_Toc88829448"/>
      <w:bookmarkStart w:id="8" w:name="_Toc90290988"/>
      <w:bookmarkStart w:id="9" w:name="_Toc120627746"/>
      <w:r w:rsidRPr="00642138">
        <w:rPr>
          <w:rFonts w:ascii="Verdana" w:eastAsiaTheme="majorEastAsia" w:hAnsi="Verdana" w:cstheme="majorBidi"/>
          <w:b/>
          <w:bCs/>
          <w:caps/>
          <w:sz w:val="18"/>
          <w:szCs w:val="18"/>
          <w:lang w:val="en-GB" w:eastAsia="en-US"/>
        </w:rPr>
        <w:t>ARTICLE 1</w:t>
      </w:r>
      <w:r w:rsidR="00D60AC8" w:rsidRPr="00642138">
        <w:rPr>
          <w:rFonts w:ascii="Verdana" w:eastAsiaTheme="majorEastAsia" w:hAnsi="Verdana" w:cstheme="majorBidi"/>
          <w:b/>
          <w:bCs/>
          <w:caps/>
          <w:sz w:val="18"/>
          <w:szCs w:val="18"/>
          <w:lang w:val="en-GB" w:eastAsia="en-US"/>
        </w:rPr>
        <w:t>2</w:t>
      </w:r>
      <w:r w:rsidRPr="00642138">
        <w:rPr>
          <w:rFonts w:ascii="Verdana" w:eastAsiaTheme="majorEastAsia" w:hAnsi="Verdana" w:cstheme="majorBidi"/>
          <w:b/>
          <w:bCs/>
          <w:caps/>
          <w:sz w:val="18"/>
          <w:szCs w:val="18"/>
          <w:lang w:val="en-GB" w:eastAsia="en-US"/>
        </w:rPr>
        <w:t xml:space="preserve"> — AGREEMENT SUSPENSION</w:t>
      </w:r>
      <w:bookmarkEnd w:id="0"/>
      <w:bookmarkEnd w:id="1"/>
      <w:bookmarkEnd w:id="2"/>
      <w:bookmarkEnd w:id="3"/>
      <w:bookmarkEnd w:id="4"/>
      <w:bookmarkEnd w:id="5"/>
      <w:bookmarkEnd w:id="6"/>
      <w:bookmarkEnd w:id="7"/>
      <w:bookmarkEnd w:id="8"/>
      <w:bookmarkEnd w:id="9"/>
    </w:p>
    <w:p w14:paraId="0A5706F5" w14:textId="77777777" w:rsidR="00FC6AFF" w:rsidRPr="00642138" w:rsidRDefault="00666CB1" w:rsidP="00FC6AFF">
      <w:pPr>
        <w:spacing w:after="200"/>
        <w:ind w:left="567" w:hanging="567"/>
        <w:jc w:val="both"/>
        <w:rPr>
          <w:rFonts w:ascii="Verdana" w:hAnsi="Verdana"/>
          <w:snapToGrid/>
          <w:sz w:val="18"/>
          <w:szCs w:val="18"/>
          <w:lang w:val="en-GB"/>
        </w:rPr>
      </w:pPr>
      <w:r w:rsidRPr="00642138">
        <w:rPr>
          <w:rFonts w:ascii="Verdana" w:hAnsi="Verdana"/>
          <w:snapToGrid/>
          <w:sz w:val="18"/>
          <w:szCs w:val="18"/>
          <w:lang w:val="en-GB"/>
        </w:rPr>
        <w:t>1</w:t>
      </w:r>
      <w:r w:rsidR="00D60AC8" w:rsidRPr="00642138">
        <w:rPr>
          <w:rFonts w:ascii="Verdana" w:hAnsi="Verdana"/>
          <w:snapToGrid/>
          <w:sz w:val="18"/>
          <w:szCs w:val="18"/>
          <w:lang w:val="en-GB"/>
        </w:rPr>
        <w:t>2</w:t>
      </w:r>
      <w:r w:rsidRPr="00642138">
        <w:rPr>
          <w:rFonts w:ascii="Verdana" w:hAnsi="Verdana"/>
          <w:snapToGrid/>
          <w:sz w:val="18"/>
          <w:szCs w:val="18"/>
          <w:lang w:val="en-GB"/>
        </w:rPr>
        <w:t xml:space="preserve">.1 </w:t>
      </w:r>
      <w:r w:rsidR="00FC6AFF" w:rsidRPr="00642138">
        <w:rPr>
          <w:rFonts w:ascii="Verdana" w:hAnsi="Verdana"/>
          <w:snapToGrid/>
          <w:sz w:val="18"/>
          <w:szCs w:val="18"/>
          <w:lang w:val="en-GB"/>
        </w:rPr>
        <w:tab/>
        <w:t>T</w:t>
      </w:r>
      <w:r w:rsidR="00024F95" w:rsidRPr="00642138">
        <w:rPr>
          <w:rFonts w:ascii="Verdana" w:hAnsi="Verdana"/>
          <w:snapToGrid/>
          <w:sz w:val="18"/>
          <w:szCs w:val="18"/>
          <w:lang w:val="en-GB"/>
        </w:rPr>
        <w:t xml:space="preserve">he agreement may be suspended by initiative of the participant or of the organisation if exceptional circumstances </w:t>
      </w:r>
      <w:r w:rsidR="00024F95" w:rsidRPr="00642138">
        <w:rPr>
          <w:rFonts w:ascii="Verdana" w:eastAsia="Calibri" w:hAnsi="Verdana"/>
          <w:bCs/>
          <w:snapToGrid/>
          <w:sz w:val="18"/>
          <w:szCs w:val="18"/>
          <w:lang w:val="en-GB" w:eastAsia="en-US"/>
        </w:rPr>
        <w:t>—</w:t>
      </w:r>
      <w:r w:rsidR="00024F95" w:rsidRPr="00642138">
        <w:rPr>
          <w:rFonts w:ascii="Verdana" w:hAnsi="Verdana"/>
          <w:snapToGrid/>
          <w:sz w:val="18"/>
          <w:szCs w:val="18"/>
          <w:lang w:val="en-GB"/>
        </w:rPr>
        <w:t xml:space="preserve"> in particular </w:t>
      </w:r>
      <w:r w:rsidR="00024F95" w:rsidRPr="00642138">
        <w:rPr>
          <w:rFonts w:ascii="Verdana" w:hAnsi="Verdana"/>
          <w:i/>
          <w:snapToGrid/>
          <w:sz w:val="18"/>
          <w:szCs w:val="18"/>
          <w:lang w:val="en-GB"/>
        </w:rPr>
        <w:t xml:space="preserve">force majeure </w:t>
      </w:r>
      <w:r w:rsidR="00024F95" w:rsidRPr="00642138">
        <w:rPr>
          <w:rFonts w:ascii="Verdana" w:hAnsi="Verdana"/>
          <w:snapToGrid/>
          <w:sz w:val="18"/>
          <w:szCs w:val="18"/>
          <w:lang w:val="en-GB"/>
        </w:rPr>
        <w:t>(see Article 1</w:t>
      </w:r>
      <w:r w:rsidR="00FE7F93" w:rsidRPr="00642138">
        <w:rPr>
          <w:rFonts w:ascii="Verdana" w:hAnsi="Verdana"/>
          <w:snapToGrid/>
          <w:sz w:val="18"/>
          <w:szCs w:val="18"/>
          <w:lang w:val="en-GB"/>
        </w:rPr>
        <w:t>7</w:t>
      </w:r>
      <w:r w:rsidR="00024F95" w:rsidRPr="00642138">
        <w:rPr>
          <w:rFonts w:ascii="Verdana" w:hAnsi="Verdana"/>
          <w:snapToGrid/>
          <w:sz w:val="18"/>
          <w:szCs w:val="18"/>
          <w:lang w:val="en-GB"/>
        </w:rPr>
        <w:t xml:space="preserve">) </w:t>
      </w:r>
      <w:r w:rsidR="00024F95" w:rsidRPr="00642138">
        <w:rPr>
          <w:rFonts w:ascii="Verdana" w:eastAsia="Calibri" w:hAnsi="Verdana"/>
          <w:bCs/>
          <w:snapToGrid/>
          <w:sz w:val="18"/>
          <w:szCs w:val="18"/>
          <w:lang w:val="en-GB" w:eastAsia="en-US"/>
        </w:rPr>
        <w:t>—</w:t>
      </w:r>
      <w:r w:rsidR="00024F95" w:rsidRPr="00642138">
        <w:rPr>
          <w:rFonts w:ascii="Verdana" w:hAnsi="Verdana"/>
          <w:snapToGrid/>
          <w:sz w:val="18"/>
          <w:szCs w:val="18"/>
          <w:lang w:val="en-GB"/>
        </w:rPr>
        <w:t xml:space="preserve"> make implementation impossible or excessively difficult. The </w:t>
      </w:r>
      <w:r w:rsidR="00013B8B" w:rsidRPr="00642138">
        <w:rPr>
          <w:rFonts w:ascii="Verdana" w:hAnsi="Verdana"/>
          <w:snapToGrid/>
          <w:sz w:val="18"/>
          <w:szCs w:val="18"/>
          <w:lang w:val="en-GB"/>
        </w:rPr>
        <w:t>suspension will take effect on the day agreed</w:t>
      </w:r>
      <w:r w:rsidR="00024F95" w:rsidRPr="00642138">
        <w:rPr>
          <w:rFonts w:ascii="Verdana" w:hAnsi="Verdana"/>
          <w:snapToGrid/>
          <w:sz w:val="18"/>
          <w:szCs w:val="18"/>
          <w:lang w:val="en-GB"/>
        </w:rPr>
        <w:t xml:space="preserve"> </w:t>
      </w:r>
      <w:r w:rsidR="00013B8B" w:rsidRPr="00642138">
        <w:rPr>
          <w:rFonts w:ascii="Verdana" w:hAnsi="Verdana"/>
          <w:snapToGrid/>
          <w:sz w:val="18"/>
          <w:szCs w:val="18"/>
          <w:lang w:val="en-GB"/>
        </w:rPr>
        <w:t>by written notification by the parties. The agreement</w:t>
      </w:r>
      <w:r w:rsidR="00024F95" w:rsidRPr="00642138">
        <w:rPr>
          <w:rFonts w:ascii="Verdana" w:hAnsi="Verdana"/>
          <w:snapToGrid/>
          <w:sz w:val="18"/>
          <w:szCs w:val="18"/>
          <w:lang w:val="en-GB"/>
        </w:rPr>
        <w:t xml:space="preserve"> may be resumed afterwards.</w:t>
      </w:r>
    </w:p>
    <w:p w14:paraId="2B92A276" w14:textId="47B29555" w:rsidR="00024F95" w:rsidRPr="00642138" w:rsidRDefault="00666CB1" w:rsidP="00FC6AFF">
      <w:pPr>
        <w:spacing w:after="200"/>
        <w:ind w:left="567" w:hanging="567"/>
        <w:jc w:val="both"/>
        <w:rPr>
          <w:rFonts w:ascii="Verdana" w:hAnsi="Verdana"/>
          <w:snapToGrid/>
          <w:sz w:val="18"/>
          <w:szCs w:val="18"/>
          <w:lang w:val="en-GB"/>
        </w:rPr>
      </w:pPr>
      <w:r w:rsidRPr="00642138">
        <w:rPr>
          <w:rFonts w:ascii="Verdana" w:eastAsia="Calibri" w:hAnsi="Verdana"/>
          <w:snapToGrid/>
          <w:sz w:val="18"/>
          <w:szCs w:val="18"/>
          <w:lang w:val="en-GB" w:eastAsia="en-US"/>
        </w:rPr>
        <w:t>1</w:t>
      </w:r>
      <w:r w:rsidR="00D60AC8" w:rsidRPr="00642138">
        <w:rPr>
          <w:rFonts w:ascii="Verdana" w:eastAsia="Calibri" w:hAnsi="Verdana"/>
          <w:snapToGrid/>
          <w:sz w:val="18"/>
          <w:szCs w:val="18"/>
          <w:lang w:val="en-GB" w:eastAsia="en-US"/>
        </w:rPr>
        <w:t>2</w:t>
      </w:r>
      <w:r w:rsidRPr="00642138">
        <w:rPr>
          <w:rFonts w:ascii="Verdana" w:eastAsia="Calibri" w:hAnsi="Verdana"/>
          <w:snapToGrid/>
          <w:sz w:val="18"/>
          <w:szCs w:val="18"/>
          <w:lang w:val="en-GB" w:eastAsia="en-US"/>
        </w:rPr>
        <w:t xml:space="preserve">.2 </w:t>
      </w:r>
      <w:r w:rsidR="00FC6AFF" w:rsidRPr="00642138">
        <w:rPr>
          <w:rFonts w:ascii="Verdana" w:eastAsia="Calibri" w:hAnsi="Verdana"/>
          <w:snapToGrid/>
          <w:sz w:val="18"/>
          <w:szCs w:val="18"/>
          <w:lang w:val="en-GB" w:eastAsia="en-US"/>
        </w:rPr>
        <w:tab/>
      </w:r>
      <w:r w:rsidR="00D60519" w:rsidRPr="00642138">
        <w:rPr>
          <w:rFonts w:ascii="Verdana" w:eastAsia="Calibri" w:hAnsi="Verdana"/>
          <w:snapToGrid/>
          <w:sz w:val="18"/>
          <w:szCs w:val="18"/>
          <w:lang w:val="en-GB" w:eastAsia="en-US"/>
        </w:rPr>
        <w:t>Either party</w:t>
      </w:r>
      <w:r w:rsidR="00024F95" w:rsidRPr="00642138">
        <w:rPr>
          <w:rFonts w:ascii="Verdana" w:eastAsia="Calibri" w:hAnsi="Verdana"/>
          <w:snapToGrid/>
          <w:sz w:val="18"/>
          <w:szCs w:val="18"/>
          <w:lang w:val="en-GB" w:eastAsia="en-US"/>
        </w:rPr>
        <w:t xml:space="preserve"> may </w:t>
      </w:r>
      <w:r w:rsidR="00024F95" w:rsidRPr="00642138">
        <w:rPr>
          <w:rFonts w:ascii="Verdana" w:eastAsia="Calibri" w:hAnsi="Verdana"/>
          <w:bCs/>
          <w:snapToGrid/>
          <w:sz w:val="18"/>
          <w:szCs w:val="18"/>
          <w:lang w:val="en-GB" w:eastAsia="en-US"/>
        </w:rPr>
        <w:t>—</w:t>
      </w:r>
      <w:r w:rsidR="00024F95" w:rsidRPr="00642138">
        <w:rPr>
          <w:rFonts w:ascii="Verdana" w:eastAsia="Calibri" w:hAnsi="Verdana"/>
          <w:snapToGrid/>
          <w:sz w:val="18"/>
          <w:szCs w:val="18"/>
          <w:lang w:val="en-GB" w:eastAsia="en-US"/>
        </w:rPr>
        <w:t xml:space="preserve"> at any moment </w:t>
      </w:r>
      <w:r w:rsidR="00024F95" w:rsidRPr="00642138">
        <w:rPr>
          <w:rFonts w:ascii="Verdana" w:eastAsia="Calibri" w:hAnsi="Verdana"/>
          <w:bCs/>
          <w:snapToGrid/>
          <w:sz w:val="18"/>
          <w:szCs w:val="18"/>
          <w:lang w:val="en-GB" w:eastAsia="en-US"/>
        </w:rPr>
        <w:t>—</w:t>
      </w:r>
      <w:r w:rsidR="00024F95" w:rsidRPr="00642138">
        <w:rPr>
          <w:rFonts w:ascii="Verdana" w:eastAsia="Calibri" w:hAnsi="Verdana"/>
          <w:snapToGrid/>
          <w:sz w:val="18"/>
          <w:szCs w:val="18"/>
          <w:lang w:val="en-GB" w:eastAsia="en-US"/>
        </w:rPr>
        <w:t xml:space="preserve"> suspend the agreement, if </w:t>
      </w:r>
      <w:r w:rsidR="00024F95" w:rsidRPr="00642138">
        <w:rPr>
          <w:rFonts w:ascii="Verdana" w:hAnsi="Verdana"/>
          <w:snapToGrid/>
          <w:color w:val="000000"/>
          <w:sz w:val="18"/>
          <w:szCs w:val="18"/>
          <w:lang w:val="en-GB"/>
        </w:rPr>
        <w:t xml:space="preserve">the </w:t>
      </w:r>
      <w:r w:rsidR="00D60519" w:rsidRPr="00642138">
        <w:rPr>
          <w:rFonts w:ascii="Verdana" w:hAnsi="Verdana"/>
          <w:snapToGrid/>
          <w:color w:val="000000"/>
          <w:sz w:val="18"/>
          <w:szCs w:val="18"/>
          <w:lang w:val="en-GB"/>
        </w:rPr>
        <w:t xml:space="preserve">other party </w:t>
      </w:r>
      <w:r w:rsidR="00024F95" w:rsidRPr="00642138">
        <w:rPr>
          <w:rFonts w:ascii="Verdana" w:hAnsi="Verdana"/>
          <w:snapToGrid/>
          <w:color w:val="000000"/>
          <w:sz w:val="18"/>
          <w:szCs w:val="18"/>
          <w:lang w:val="en-GB"/>
        </w:rPr>
        <w:t>has committed or is suspected of having committed:</w:t>
      </w:r>
    </w:p>
    <w:p w14:paraId="336F4064" w14:textId="77777777" w:rsidR="00024F95" w:rsidRPr="00642138" w:rsidRDefault="00024F95" w:rsidP="00024F95">
      <w:pPr>
        <w:numPr>
          <w:ilvl w:val="0"/>
          <w:numId w:val="21"/>
        </w:numPr>
        <w:spacing w:after="200"/>
        <w:jc w:val="both"/>
        <w:rPr>
          <w:rFonts w:ascii="Verdana" w:hAnsi="Verdana"/>
          <w:snapToGrid/>
          <w:color w:val="000000"/>
          <w:sz w:val="18"/>
          <w:szCs w:val="18"/>
          <w:lang w:val="en-GB" w:eastAsia="en-US"/>
        </w:rPr>
      </w:pPr>
      <w:r w:rsidRPr="00642138">
        <w:rPr>
          <w:rFonts w:ascii="Verdana" w:hAnsi="Verdana"/>
          <w:snapToGrid/>
          <w:color w:val="000000"/>
          <w:sz w:val="18"/>
          <w:szCs w:val="18"/>
          <w:lang w:val="en-GB"/>
        </w:rPr>
        <w:t xml:space="preserve">substantial errors, irregularities or fraud or </w:t>
      </w:r>
    </w:p>
    <w:p w14:paraId="4E0606A8" w14:textId="77777777" w:rsidR="00024F95" w:rsidRPr="00642138" w:rsidRDefault="00024F95" w:rsidP="00024F95">
      <w:pPr>
        <w:numPr>
          <w:ilvl w:val="0"/>
          <w:numId w:val="21"/>
        </w:numPr>
        <w:spacing w:after="200"/>
        <w:jc w:val="both"/>
        <w:rPr>
          <w:rFonts w:ascii="Verdana" w:hAnsi="Verdana"/>
          <w:snapToGrid/>
          <w:color w:val="000000"/>
          <w:sz w:val="18"/>
          <w:szCs w:val="18"/>
          <w:lang w:val="en-GB" w:eastAsia="en-US"/>
        </w:rPr>
      </w:pPr>
      <w:r w:rsidRPr="00642138">
        <w:rPr>
          <w:rFonts w:ascii="Verdana" w:hAnsi="Verdana"/>
          <w:snapToGrid/>
          <w:sz w:val="18"/>
          <w:szCs w:val="18"/>
          <w:lang w:val="en-GB"/>
        </w:rPr>
        <w:t>serious breach of obligations</w:t>
      </w:r>
      <w:r w:rsidRPr="00642138">
        <w:rPr>
          <w:rFonts w:ascii="Verdana" w:hAnsi="Verdana"/>
          <w:snapToGrid/>
          <w:color w:val="000000"/>
          <w:sz w:val="18"/>
          <w:szCs w:val="18"/>
          <w:lang w:val="en-GB"/>
        </w:rPr>
        <w:t xml:space="preserve"> under this Agreement </w:t>
      </w:r>
      <w:r w:rsidRPr="00642138">
        <w:rPr>
          <w:rFonts w:ascii="Verdana" w:hAnsi="Verdana"/>
          <w:snapToGrid/>
          <w:sz w:val="18"/>
          <w:szCs w:val="18"/>
          <w:lang w:val="en-GB"/>
        </w:rPr>
        <w:t>or</w:t>
      </w:r>
      <w:r w:rsidRPr="00642138">
        <w:rPr>
          <w:rFonts w:ascii="Verdana" w:hAnsi="Verdana"/>
          <w:snapToGrid/>
          <w:sz w:val="18"/>
          <w:szCs w:val="18"/>
          <w:lang w:val="en-GB" w:eastAsia="en-US"/>
        </w:rPr>
        <w:t xml:space="preserve"> </w:t>
      </w:r>
      <w:r w:rsidRPr="00642138">
        <w:rPr>
          <w:rFonts w:ascii="Verdana" w:hAnsi="Verdana"/>
          <w:snapToGrid/>
          <w:color w:val="000000"/>
          <w:sz w:val="18"/>
          <w:szCs w:val="18"/>
          <w:lang w:val="en-GB"/>
        </w:rPr>
        <w:t xml:space="preserve">during its award </w:t>
      </w:r>
      <w:r w:rsidRPr="00642138">
        <w:rPr>
          <w:rFonts w:ascii="Verdana" w:hAnsi="Verdana"/>
          <w:snapToGrid/>
          <w:sz w:val="18"/>
          <w:szCs w:val="18"/>
          <w:lang w:val="en-GB" w:eastAsia="en-US"/>
        </w:rPr>
        <w:t>(including improper implementation of the action, submission of false information, failure to provide required information, breach of ethics rules (if applicable), etc.).</w:t>
      </w:r>
    </w:p>
    <w:p w14:paraId="4D1F1445" w14:textId="5CAB3118" w:rsidR="00024F95" w:rsidRPr="00642138" w:rsidRDefault="00666CB1" w:rsidP="00FC6AFF">
      <w:pPr>
        <w:spacing w:after="200"/>
        <w:ind w:left="567" w:hanging="567"/>
        <w:jc w:val="both"/>
        <w:rPr>
          <w:rFonts w:ascii="Verdana" w:hAnsi="Verdana"/>
          <w:snapToGrid/>
          <w:sz w:val="18"/>
          <w:szCs w:val="18"/>
          <w:lang w:val="en-GB"/>
        </w:rPr>
      </w:pPr>
      <w:r w:rsidRPr="00642138">
        <w:rPr>
          <w:rFonts w:ascii="Verdana" w:hAnsi="Verdana"/>
          <w:snapToGrid/>
          <w:sz w:val="18"/>
          <w:szCs w:val="18"/>
          <w:lang w:val="en-GB"/>
        </w:rPr>
        <w:t>1</w:t>
      </w:r>
      <w:r w:rsidR="00D60AC8" w:rsidRPr="00642138">
        <w:rPr>
          <w:rFonts w:ascii="Verdana" w:hAnsi="Verdana"/>
          <w:snapToGrid/>
          <w:sz w:val="18"/>
          <w:szCs w:val="18"/>
          <w:lang w:val="en-GB"/>
        </w:rPr>
        <w:t>2</w:t>
      </w:r>
      <w:r w:rsidRPr="00642138">
        <w:rPr>
          <w:rFonts w:ascii="Verdana" w:hAnsi="Verdana"/>
          <w:snapToGrid/>
          <w:sz w:val="18"/>
          <w:szCs w:val="18"/>
          <w:lang w:val="en-GB"/>
        </w:rPr>
        <w:t xml:space="preserve">.3 </w:t>
      </w:r>
      <w:r w:rsidR="00FC6AFF" w:rsidRPr="00642138">
        <w:rPr>
          <w:rFonts w:ascii="Verdana" w:hAnsi="Verdana"/>
          <w:snapToGrid/>
          <w:sz w:val="18"/>
          <w:szCs w:val="18"/>
          <w:lang w:val="en-GB"/>
        </w:rPr>
        <w:tab/>
      </w:r>
      <w:r w:rsidR="00024F95" w:rsidRPr="00642138">
        <w:rPr>
          <w:rFonts w:ascii="Verdana" w:hAnsi="Verdana"/>
          <w:snapToGrid/>
          <w:sz w:val="18"/>
          <w:szCs w:val="18"/>
          <w:lang w:val="en-GB"/>
        </w:rPr>
        <w:t xml:space="preserve">Once circumstances allow for implementation to resume, the parties must immediately agree on the resumption date (one day after suspension end date). </w:t>
      </w:r>
    </w:p>
    <w:p w14:paraId="3C596878" w14:textId="6B986B8B" w:rsidR="00024F95" w:rsidRPr="00642138" w:rsidRDefault="00666CB1" w:rsidP="00FC6AFF">
      <w:pPr>
        <w:tabs>
          <w:tab w:val="left" w:pos="567"/>
        </w:tabs>
        <w:spacing w:after="200"/>
        <w:jc w:val="both"/>
        <w:rPr>
          <w:rFonts w:ascii="Verdana" w:hAnsi="Verdana"/>
          <w:snapToGrid/>
          <w:sz w:val="18"/>
          <w:szCs w:val="18"/>
          <w:lang w:val="en-GB"/>
        </w:rPr>
      </w:pPr>
      <w:r w:rsidRPr="00642138">
        <w:rPr>
          <w:rFonts w:ascii="Verdana" w:hAnsi="Verdana"/>
          <w:snapToGrid/>
          <w:sz w:val="18"/>
          <w:szCs w:val="18"/>
          <w:lang w:val="en-GB" w:eastAsia="en-US"/>
        </w:rPr>
        <w:t>1</w:t>
      </w:r>
      <w:r w:rsidR="00D60AC8" w:rsidRPr="00642138">
        <w:rPr>
          <w:rFonts w:ascii="Verdana" w:hAnsi="Verdana"/>
          <w:snapToGrid/>
          <w:sz w:val="18"/>
          <w:szCs w:val="18"/>
          <w:lang w:val="en-GB" w:eastAsia="en-US"/>
        </w:rPr>
        <w:t>2</w:t>
      </w:r>
      <w:r w:rsidRPr="00642138">
        <w:rPr>
          <w:rFonts w:ascii="Verdana" w:hAnsi="Verdana"/>
          <w:snapToGrid/>
          <w:sz w:val="18"/>
          <w:szCs w:val="18"/>
          <w:lang w:val="en-GB" w:eastAsia="en-US"/>
        </w:rPr>
        <w:t>.</w:t>
      </w:r>
      <w:r w:rsidR="001737E1" w:rsidRPr="00642138">
        <w:rPr>
          <w:rFonts w:ascii="Verdana" w:hAnsi="Verdana"/>
          <w:snapToGrid/>
          <w:sz w:val="18"/>
          <w:szCs w:val="18"/>
          <w:lang w:val="en-GB" w:eastAsia="en-US"/>
        </w:rPr>
        <w:t>4</w:t>
      </w:r>
      <w:r w:rsidRPr="00642138">
        <w:rPr>
          <w:rFonts w:ascii="Verdana" w:hAnsi="Verdana"/>
          <w:snapToGrid/>
          <w:sz w:val="18"/>
          <w:szCs w:val="18"/>
          <w:lang w:val="en-GB" w:eastAsia="en-US"/>
        </w:rPr>
        <w:t xml:space="preserve"> </w:t>
      </w:r>
      <w:r w:rsidR="00FC6AFF" w:rsidRPr="00642138">
        <w:rPr>
          <w:rFonts w:ascii="Verdana" w:hAnsi="Verdana"/>
          <w:snapToGrid/>
          <w:sz w:val="18"/>
          <w:szCs w:val="18"/>
          <w:lang w:val="en-GB" w:eastAsia="en-US"/>
        </w:rPr>
        <w:tab/>
      </w:r>
      <w:r w:rsidR="00024F95" w:rsidRPr="00642138">
        <w:rPr>
          <w:rFonts w:ascii="Verdana" w:hAnsi="Verdana"/>
          <w:snapToGrid/>
          <w:sz w:val="18"/>
          <w:szCs w:val="18"/>
          <w:lang w:val="en-GB" w:eastAsia="en-US"/>
        </w:rPr>
        <w:t>During the suspension, no financial support will be paid to the participant</w:t>
      </w:r>
      <w:r w:rsidR="00024F95" w:rsidRPr="00642138">
        <w:rPr>
          <w:rFonts w:ascii="Verdana" w:hAnsi="Verdana"/>
          <w:snapToGrid/>
          <w:sz w:val="18"/>
          <w:szCs w:val="18"/>
          <w:lang w:val="en-GB"/>
        </w:rPr>
        <w:t xml:space="preserve">. </w:t>
      </w:r>
    </w:p>
    <w:p w14:paraId="4D098F6C" w14:textId="5162A636" w:rsidR="00024F95" w:rsidRPr="00642138" w:rsidRDefault="00FB7E6E" w:rsidP="00FC6AFF">
      <w:pPr>
        <w:tabs>
          <w:tab w:val="left" w:pos="567"/>
        </w:tabs>
        <w:spacing w:after="200"/>
        <w:jc w:val="both"/>
        <w:rPr>
          <w:rFonts w:ascii="Verdana" w:hAnsi="Verdana"/>
          <w:snapToGrid/>
          <w:sz w:val="18"/>
          <w:szCs w:val="18"/>
          <w:lang w:val="en-GB"/>
        </w:rPr>
      </w:pPr>
      <w:r w:rsidRPr="00642138">
        <w:rPr>
          <w:rFonts w:ascii="Verdana" w:hAnsi="Verdana"/>
          <w:snapToGrid/>
          <w:sz w:val="18"/>
          <w:szCs w:val="18"/>
          <w:lang w:val="en-GB"/>
        </w:rPr>
        <w:t>1</w:t>
      </w:r>
      <w:r w:rsidR="00D60AC8" w:rsidRPr="00642138">
        <w:rPr>
          <w:rFonts w:ascii="Verdana" w:hAnsi="Verdana"/>
          <w:snapToGrid/>
          <w:sz w:val="18"/>
          <w:szCs w:val="18"/>
          <w:lang w:val="en-GB"/>
        </w:rPr>
        <w:t>2</w:t>
      </w:r>
      <w:r w:rsidRPr="00642138">
        <w:rPr>
          <w:rFonts w:ascii="Verdana" w:hAnsi="Verdana"/>
          <w:snapToGrid/>
          <w:sz w:val="18"/>
          <w:szCs w:val="18"/>
          <w:lang w:val="en-GB"/>
        </w:rPr>
        <w:t>.</w:t>
      </w:r>
      <w:r w:rsidR="001737E1" w:rsidRPr="00642138">
        <w:rPr>
          <w:rFonts w:ascii="Verdana" w:hAnsi="Verdana"/>
          <w:snapToGrid/>
          <w:sz w:val="18"/>
          <w:szCs w:val="18"/>
          <w:lang w:val="en-GB"/>
        </w:rPr>
        <w:t>5</w:t>
      </w:r>
      <w:r w:rsidRPr="00642138">
        <w:rPr>
          <w:rFonts w:ascii="Verdana" w:hAnsi="Verdana"/>
          <w:snapToGrid/>
          <w:sz w:val="18"/>
          <w:szCs w:val="18"/>
          <w:lang w:val="en-GB"/>
        </w:rPr>
        <w:t xml:space="preserve"> </w:t>
      </w:r>
      <w:r w:rsidR="00FC6AFF" w:rsidRPr="00642138">
        <w:rPr>
          <w:rFonts w:ascii="Verdana" w:hAnsi="Verdana"/>
          <w:snapToGrid/>
          <w:sz w:val="18"/>
          <w:szCs w:val="18"/>
          <w:lang w:val="en-GB"/>
        </w:rPr>
        <w:tab/>
      </w:r>
      <w:r w:rsidR="00024F95" w:rsidRPr="00642138">
        <w:rPr>
          <w:rFonts w:ascii="Verdana" w:hAnsi="Verdana"/>
          <w:snapToGrid/>
          <w:sz w:val="18"/>
          <w:szCs w:val="18"/>
          <w:lang w:val="en-GB"/>
        </w:rPr>
        <w:t>The participant may not claim damages due to suspension by the organisation.</w:t>
      </w:r>
    </w:p>
    <w:p w14:paraId="05E45357" w14:textId="508F430D" w:rsidR="00024F95" w:rsidRPr="00642138" w:rsidRDefault="00FB7E6E" w:rsidP="00FC6AFF">
      <w:pPr>
        <w:tabs>
          <w:tab w:val="left" w:pos="567"/>
        </w:tabs>
        <w:spacing w:after="200"/>
        <w:jc w:val="both"/>
        <w:rPr>
          <w:rFonts w:ascii="Verdana" w:hAnsi="Verdana"/>
          <w:snapToGrid/>
          <w:sz w:val="18"/>
          <w:szCs w:val="18"/>
          <w:lang w:val="en-GB"/>
        </w:rPr>
      </w:pPr>
      <w:r w:rsidRPr="00642138">
        <w:rPr>
          <w:rFonts w:ascii="Verdana" w:hAnsi="Verdana"/>
          <w:snapToGrid/>
          <w:sz w:val="18"/>
          <w:szCs w:val="18"/>
          <w:lang w:val="en-GB"/>
        </w:rPr>
        <w:t>1</w:t>
      </w:r>
      <w:r w:rsidR="00D60AC8" w:rsidRPr="00642138">
        <w:rPr>
          <w:rFonts w:ascii="Verdana" w:hAnsi="Verdana"/>
          <w:snapToGrid/>
          <w:sz w:val="18"/>
          <w:szCs w:val="18"/>
          <w:lang w:val="en-GB"/>
        </w:rPr>
        <w:t>2</w:t>
      </w:r>
      <w:r w:rsidRPr="00642138">
        <w:rPr>
          <w:rFonts w:ascii="Verdana" w:hAnsi="Verdana"/>
          <w:snapToGrid/>
          <w:sz w:val="18"/>
          <w:szCs w:val="18"/>
          <w:lang w:val="en-GB"/>
        </w:rPr>
        <w:t>.</w:t>
      </w:r>
      <w:r w:rsidR="001737E1" w:rsidRPr="00642138">
        <w:rPr>
          <w:rFonts w:ascii="Verdana" w:hAnsi="Verdana"/>
          <w:snapToGrid/>
          <w:sz w:val="18"/>
          <w:szCs w:val="18"/>
          <w:lang w:val="en-GB"/>
        </w:rPr>
        <w:t>6</w:t>
      </w:r>
      <w:r w:rsidRPr="00642138">
        <w:rPr>
          <w:rFonts w:ascii="Verdana" w:hAnsi="Verdana"/>
          <w:snapToGrid/>
          <w:sz w:val="18"/>
          <w:szCs w:val="18"/>
          <w:lang w:val="en-GB"/>
        </w:rPr>
        <w:t xml:space="preserve"> </w:t>
      </w:r>
      <w:r w:rsidR="00FC6AFF" w:rsidRPr="00642138">
        <w:rPr>
          <w:rFonts w:ascii="Verdana" w:hAnsi="Verdana"/>
          <w:snapToGrid/>
          <w:sz w:val="18"/>
          <w:szCs w:val="18"/>
          <w:lang w:val="en-GB"/>
        </w:rPr>
        <w:tab/>
      </w:r>
      <w:r w:rsidR="001737E1" w:rsidRPr="00642138">
        <w:rPr>
          <w:rFonts w:ascii="Verdana" w:hAnsi="Verdana"/>
          <w:snapToGrid/>
          <w:sz w:val="18"/>
          <w:szCs w:val="18"/>
          <w:lang w:val="en-GB"/>
        </w:rPr>
        <w:t>S</w:t>
      </w:r>
      <w:r w:rsidR="00024F95" w:rsidRPr="00642138">
        <w:rPr>
          <w:rFonts w:ascii="Verdana" w:hAnsi="Verdana"/>
          <w:snapToGrid/>
          <w:sz w:val="18"/>
          <w:szCs w:val="18"/>
          <w:lang w:val="en-GB"/>
        </w:rPr>
        <w:t>uspension does not affect the organisation’s</w:t>
      </w:r>
      <w:r w:rsidR="00024F95" w:rsidRPr="00642138">
        <w:rPr>
          <w:rFonts w:ascii="Verdana" w:eastAsia="Calibri" w:hAnsi="Verdana"/>
          <w:bCs/>
          <w:i/>
          <w:snapToGrid/>
          <w:sz w:val="18"/>
          <w:szCs w:val="18"/>
          <w:lang w:val="en-GB" w:eastAsia="en-US"/>
        </w:rPr>
        <w:t xml:space="preserve"> </w:t>
      </w:r>
      <w:r w:rsidR="00024F95" w:rsidRPr="00642138">
        <w:rPr>
          <w:rFonts w:ascii="Verdana" w:hAnsi="Verdana"/>
          <w:snapToGrid/>
          <w:sz w:val="18"/>
          <w:szCs w:val="18"/>
          <w:lang w:val="en-GB"/>
        </w:rPr>
        <w:t xml:space="preserve">right to terminate the </w:t>
      </w:r>
      <w:r w:rsidR="001737E1" w:rsidRPr="00642138">
        <w:rPr>
          <w:rFonts w:ascii="Verdana" w:hAnsi="Verdana"/>
          <w:snapToGrid/>
          <w:sz w:val="18"/>
          <w:szCs w:val="18"/>
          <w:lang w:val="en-GB"/>
        </w:rPr>
        <w:t>agreement</w:t>
      </w:r>
      <w:r w:rsidR="00024F95" w:rsidRPr="00642138">
        <w:rPr>
          <w:rFonts w:ascii="Verdana" w:hAnsi="Verdana"/>
          <w:snapToGrid/>
          <w:sz w:val="18"/>
          <w:szCs w:val="18"/>
          <w:lang w:val="en-GB"/>
        </w:rPr>
        <w:t xml:space="preserve"> (see Article 1</w:t>
      </w:r>
      <w:r w:rsidRPr="00642138">
        <w:rPr>
          <w:rFonts w:ascii="Verdana" w:hAnsi="Verdana"/>
          <w:snapToGrid/>
          <w:sz w:val="18"/>
          <w:szCs w:val="18"/>
          <w:lang w:val="en-GB"/>
        </w:rPr>
        <w:t>4</w:t>
      </w:r>
      <w:r w:rsidR="00024F95" w:rsidRPr="00642138">
        <w:rPr>
          <w:rFonts w:ascii="Verdana" w:hAnsi="Verdana"/>
          <w:snapToGrid/>
          <w:sz w:val="18"/>
          <w:szCs w:val="18"/>
          <w:lang w:val="en-GB"/>
        </w:rPr>
        <w:t>).</w:t>
      </w:r>
    </w:p>
    <w:p w14:paraId="0F58EB42" w14:textId="77777777" w:rsidR="00A90E8E" w:rsidRPr="00642138" w:rsidRDefault="00A90E8E" w:rsidP="00F51F95">
      <w:pPr>
        <w:tabs>
          <w:tab w:val="left" w:pos="567"/>
        </w:tabs>
        <w:ind w:left="567" w:hanging="567"/>
        <w:jc w:val="both"/>
        <w:rPr>
          <w:rFonts w:ascii="Verdana" w:hAnsi="Verdana"/>
          <w:sz w:val="18"/>
          <w:szCs w:val="18"/>
          <w:lang w:val="en-GB"/>
        </w:rPr>
      </w:pPr>
    </w:p>
    <w:p w14:paraId="78837EC5" w14:textId="3BB29D5C" w:rsidR="00024F95" w:rsidRPr="00642138" w:rsidRDefault="00CD11C8" w:rsidP="00F72BF5">
      <w:pPr>
        <w:pStyle w:val="Kop4"/>
        <w:keepLines/>
        <w:spacing w:after="200"/>
        <w:ind w:left="1865" w:hanging="1865"/>
        <w:rPr>
          <w:rFonts w:ascii="Verdana" w:hAnsi="Verdana"/>
          <w:sz w:val="18"/>
          <w:szCs w:val="18"/>
          <w:lang w:val="en-GB"/>
        </w:rPr>
      </w:pPr>
      <w:r w:rsidRPr="00642138">
        <w:rPr>
          <w:rFonts w:ascii="Verdana" w:eastAsiaTheme="majorEastAsia" w:hAnsi="Verdana" w:cstheme="majorBidi"/>
          <w:b/>
          <w:bCs/>
          <w:iCs/>
          <w:caps/>
          <w:snapToGrid/>
          <w:sz w:val="18"/>
          <w:szCs w:val="18"/>
          <w:lang w:val="en-GB" w:eastAsia="en-US"/>
        </w:rPr>
        <w:t xml:space="preserve">ARTICLE </w:t>
      </w:r>
      <w:r w:rsidR="00024F95" w:rsidRPr="00642138">
        <w:rPr>
          <w:rFonts w:ascii="Verdana" w:eastAsiaTheme="majorEastAsia" w:hAnsi="Verdana" w:cstheme="majorBidi"/>
          <w:b/>
          <w:bCs/>
          <w:iCs/>
          <w:caps/>
          <w:snapToGrid/>
          <w:sz w:val="18"/>
          <w:szCs w:val="18"/>
          <w:lang w:val="en-GB" w:eastAsia="en-US"/>
        </w:rPr>
        <w:t>1</w:t>
      </w:r>
      <w:r w:rsidR="00D60AC8" w:rsidRPr="00642138">
        <w:rPr>
          <w:rFonts w:ascii="Verdana" w:eastAsiaTheme="majorEastAsia" w:hAnsi="Verdana" w:cstheme="majorBidi"/>
          <w:b/>
          <w:bCs/>
          <w:iCs/>
          <w:caps/>
          <w:snapToGrid/>
          <w:sz w:val="18"/>
          <w:szCs w:val="18"/>
          <w:lang w:val="en-GB" w:eastAsia="en-US"/>
        </w:rPr>
        <w:t>3</w:t>
      </w:r>
      <w:r w:rsidR="00024F95" w:rsidRPr="00642138">
        <w:rPr>
          <w:rFonts w:ascii="Verdana" w:eastAsiaTheme="majorEastAsia" w:hAnsi="Verdana" w:cstheme="majorBidi"/>
          <w:b/>
          <w:bCs/>
          <w:iCs/>
          <w:caps/>
          <w:snapToGrid/>
          <w:sz w:val="18"/>
          <w:szCs w:val="18"/>
          <w:lang w:val="en-GB" w:eastAsia="en-US"/>
        </w:rPr>
        <w:t xml:space="preserve"> </w:t>
      </w:r>
      <w:r w:rsidRPr="00642138">
        <w:rPr>
          <w:rFonts w:ascii="Verdana" w:eastAsiaTheme="majorEastAsia" w:hAnsi="Verdana" w:cstheme="majorBidi"/>
          <w:b/>
          <w:bCs/>
          <w:iCs/>
          <w:caps/>
          <w:snapToGrid/>
          <w:sz w:val="18"/>
          <w:szCs w:val="18"/>
          <w:lang w:val="en-GB" w:eastAsia="en-US"/>
        </w:rPr>
        <w:t>– TERMINATION OF THE AGREEMENT</w:t>
      </w:r>
      <w:bookmarkStart w:id="10" w:name="_Toc435109082"/>
      <w:bookmarkStart w:id="11" w:name="_Toc529197789"/>
      <w:bookmarkStart w:id="12" w:name="_Toc24116184"/>
      <w:bookmarkStart w:id="13" w:name="_Toc24126663"/>
      <w:bookmarkStart w:id="14" w:name="_Toc88829452"/>
      <w:bookmarkStart w:id="15" w:name="_Toc90290992"/>
      <w:bookmarkStart w:id="16" w:name="_Toc120627750"/>
    </w:p>
    <w:p w14:paraId="7F4814EA" w14:textId="230C36F8" w:rsidR="00013B8B" w:rsidRPr="00642138" w:rsidRDefault="00024F95" w:rsidP="00FC6AFF">
      <w:pPr>
        <w:tabs>
          <w:tab w:val="left" w:pos="567"/>
        </w:tabs>
        <w:spacing w:after="200"/>
        <w:ind w:left="567" w:hanging="567"/>
        <w:jc w:val="both"/>
        <w:rPr>
          <w:rFonts w:ascii="Verdana" w:hAnsi="Verdana"/>
          <w:snapToGrid/>
          <w:sz w:val="18"/>
          <w:szCs w:val="18"/>
          <w:lang w:val="en-GB"/>
        </w:rPr>
      </w:pPr>
      <w:bookmarkStart w:id="17" w:name="_Hlk164756511"/>
      <w:r w:rsidRPr="00642138">
        <w:rPr>
          <w:rFonts w:ascii="Verdana" w:hAnsi="Verdana"/>
          <w:sz w:val="18"/>
          <w:szCs w:val="18"/>
          <w:lang w:val="en-GB"/>
        </w:rPr>
        <w:t>1</w:t>
      </w:r>
      <w:r w:rsidR="00D60AC8" w:rsidRPr="00642138">
        <w:rPr>
          <w:rFonts w:ascii="Verdana" w:hAnsi="Verdana"/>
          <w:sz w:val="18"/>
          <w:szCs w:val="18"/>
          <w:lang w:val="en-GB"/>
        </w:rPr>
        <w:t>3</w:t>
      </w:r>
      <w:r w:rsidRPr="00642138">
        <w:rPr>
          <w:rFonts w:ascii="Verdana" w:hAnsi="Verdana"/>
          <w:sz w:val="18"/>
          <w:szCs w:val="18"/>
          <w:lang w:val="en-GB"/>
        </w:rPr>
        <w:t xml:space="preserve">.1 </w:t>
      </w:r>
      <w:r w:rsidR="00FC6AFF" w:rsidRPr="00642138">
        <w:rPr>
          <w:rFonts w:ascii="Verdana" w:hAnsi="Verdana"/>
          <w:sz w:val="18"/>
          <w:szCs w:val="18"/>
          <w:lang w:val="en-GB"/>
        </w:rPr>
        <w:tab/>
      </w:r>
      <w:r w:rsidRPr="00642138">
        <w:rPr>
          <w:rFonts w:ascii="Verdana" w:hAnsi="Verdana"/>
          <w:snapToGrid/>
          <w:sz w:val="18"/>
          <w:szCs w:val="18"/>
          <w:lang w:val="en-GB"/>
        </w:rPr>
        <w:t xml:space="preserve">The agreement may be terminated by </w:t>
      </w:r>
      <w:r w:rsidR="00013B8B" w:rsidRPr="00642138">
        <w:rPr>
          <w:rFonts w:ascii="Verdana" w:hAnsi="Verdana"/>
          <w:snapToGrid/>
          <w:sz w:val="18"/>
          <w:szCs w:val="18"/>
          <w:lang w:val="en-GB"/>
        </w:rPr>
        <w:t>either party if circumstances arise that render the execution of the agreement impracticable, impossible or excessively difficult.</w:t>
      </w:r>
    </w:p>
    <w:p w14:paraId="0A580D02" w14:textId="2AE91076" w:rsidR="00024F95" w:rsidRPr="00642138" w:rsidRDefault="00024F95" w:rsidP="00FC6AFF">
      <w:pPr>
        <w:tabs>
          <w:tab w:val="left" w:pos="567"/>
        </w:tabs>
        <w:spacing w:after="200"/>
        <w:ind w:left="567" w:hanging="567"/>
        <w:jc w:val="both"/>
        <w:rPr>
          <w:rFonts w:ascii="Verdana" w:hAnsi="Verdana"/>
          <w:sz w:val="18"/>
          <w:szCs w:val="18"/>
          <w:lang w:val="en-GB"/>
        </w:rPr>
      </w:pPr>
      <w:r w:rsidRPr="00642138">
        <w:rPr>
          <w:rFonts w:ascii="Verdana" w:hAnsi="Verdana"/>
          <w:sz w:val="18"/>
          <w:szCs w:val="18"/>
          <w:lang w:val="en-GB"/>
        </w:rPr>
        <w:t>1</w:t>
      </w:r>
      <w:r w:rsidR="00D60AC8" w:rsidRPr="00642138">
        <w:rPr>
          <w:rFonts w:ascii="Verdana" w:hAnsi="Verdana"/>
          <w:sz w:val="18"/>
          <w:szCs w:val="18"/>
          <w:lang w:val="en-GB"/>
        </w:rPr>
        <w:t>3</w:t>
      </w:r>
      <w:r w:rsidRPr="00642138">
        <w:rPr>
          <w:rFonts w:ascii="Verdana" w:hAnsi="Verdana"/>
          <w:sz w:val="18"/>
          <w:szCs w:val="18"/>
          <w:lang w:val="en-GB"/>
        </w:rPr>
        <w:t xml:space="preserve">.2 </w:t>
      </w:r>
      <w:r w:rsidR="00FC6AFF" w:rsidRPr="00642138">
        <w:rPr>
          <w:rFonts w:ascii="Verdana" w:hAnsi="Verdana"/>
          <w:sz w:val="18"/>
          <w:szCs w:val="18"/>
          <w:lang w:val="en-GB"/>
        </w:rPr>
        <w:tab/>
      </w:r>
      <w:r w:rsidRPr="00642138">
        <w:rPr>
          <w:rFonts w:ascii="Verdana" w:hAnsi="Verdana"/>
          <w:sz w:val="18"/>
          <w:szCs w:val="18"/>
          <w:lang w:val="en-GB"/>
        </w:rPr>
        <w:t>In</w:t>
      </w:r>
      <w:r w:rsidR="00D60519" w:rsidRPr="00642138">
        <w:rPr>
          <w:rFonts w:ascii="Verdana" w:hAnsi="Verdana"/>
          <w:sz w:val="18"/>
          <w:szCs w:val="18"/>
          <w:lang w:val="en-GB"/>
        </w:rPr>
        <w:t xml:space="preserve"> </w:t>
      </w:r>
      <w:r w:rsidRPr="00642138">
        <w:rPr>
          <w:rFonts w:ascii="Verdana" w:hAnsi="Verdana"/>
          <w:sz w:val="18"/>
          <w:szCs w:val="18"/>
          <w:lang w:val="en-GB"/>
        </w:rPr>
        <w:t>case</w:t>
      </w:r>
      <w:r w:rsidR="00FC6AFF" w:rsidRPr="00642138">
        <w:rPr>
          <w:rFonts w:ascii="Verdana" w:hAnsi="Verdana"/>
          <w:sz w:val="18"/>
          <w:szCs w:val="18"/>
          <w:lang w:val="en-GB"/>
        </w:rPr>
        <w:t xml:space="preserve"> of such termination</w:t>
      </w:r>
      <w:r w:rsidRPr="00642138">
        <w:rPr>
          <w:rFonts w:ascii="Verdana" w:hAnsi="Verdana"/>
          <w:sz w:val="18"/>
          <w:szCs w:val="18"/>
          <w:lang w:val="en-GB"/>
        </w:rPr>
        <w:t xml:space="preserve">, the participant will be entitled to receive at least the amount of the financial support corresponding to the </w:t>
      </w:r>
      <w:r w:rsidRPr="00642138">
        <w:rPr>
          <w:rFonts w:ascii="Verdana" w:hAnsi="Verdana"/>
          <w:bCs/>
          <w:sz w:val="18"/>
          <w:szCs w:val="18"/>
          <w:lang w:val="en-GB"/>
        </w:rPr>
        <w:t>actual duration</w:t>
      </w:r>
      <w:r w:rsidRPr="00642138">
        <w:rPr>
          <w:rFonts w:ascii="Verdana" w:hAnsi="Verdana"/>
          <w:sz w:val="18"/>
          <w:szCs w:val="18"/>
          <w:lang w:val="en-GB"/>
        </w:rPr>
        <w:t xml:space="preserve"> of the activity period. </w:t>
      </w:r>
      <w:r w:rsidR="00E53E9B" w:rsidRPr="00642138">
        <w:rPr>
          <w:rFonts w:ascii="Verdana" w:hAnsi="Verdana"/>
          <w:sz w:val="18"/>
          <w:szCs w:val="18"/>
          <w:lang w:val="en-GB"/>
        </w:rPr>
        <w:t>The participant will have to return a</w:t>
      </w:r>
      <w:r w:rsidRPr="00642138">
        <w:rPr>
          <w:rFonts w:ascii="Verdana" w:hAnsi="Verdana"/>
          <w:sz w:val="18"/>
          <w:szCs w:val="18"/>
          <w:lang w:val="en-GB"/>
        </w:rPr>
        <w:t>ny remaining funds.</w:t>
      </w:r>
    </w:p>
    <w:p w14:paraId="6EF7B887" w14:textId="4A294CDE" w:rsidR="00024F95" w:rsidRPr="00642138" w:rsidRDefault="00024F95" w:rsidP="00FC6AFF">
      <w:pPr>
        <w:tabs>
          <w:tab w:val="left" w:pos="567"/>
        </w:tabs>
        <w:spacing w:after="200"/>
        <w:ind w:left="567" w:hanging="567"/>
        <w:jc w:val="both"/>
        <w:rPr>
          <w:rFonts w:ascii="Verdana" w:hAnsi="Verdana"/>
          <w:sz w:val="18"/>
          <w:szCs w:val="18"/>
          <w:lang w:val="en-GB"/>
        </w:rPr>
      </w:pPr>
      <w:r w:rsidRPr="00642138">
        <w:rPr>
          <w:rFonts w:ascii="Verdana" w:hAnsi="Verdana"/>
          <w:sz w:val="18"/>
          <w:szCs w:val="18"/>
          <w:lang w:val="en-GB"/>
        </w:rPr>
        <w:t>1</w:t>
      </w:r>
      <w:r w:rsidR="00D60AC8" w:rsidRPr="00642138">
        <w:rPr>
          <w:rFonts w:ascii="Verdana" w:hAnsi="Verdana"/>
          <w:sz w:val="18"/>
          <w:szCs w:val="18"/>
          <w:lang w:val="en-GB"/>
        </w:rPr>
        <w:t>3</w:t>
      </w:r>
      <w:r w:rsidRPr="00642138">
        <w:rPr>
          <w:rFonts w:ascii="Verdana" w:hAnsi="Verdana"/>
          <w:sz w:val="18"/>
          <w:szCs w:val="18"/>
          <w:lang w:val="en-GB"/>
        </w:rPr>
        <w:t xml:space="preserve">.3 </w:t>
      </w:r>
      <w:r w:rsidR="00FC6AFF" w:rsidRPr="00642138">
        <w:rPr>
          <w:rFonts w:ascii="Verdana" w:hAnsi="Verdana"/>
          <w:sz w:val="18"/>
          <w:szCs w:val="18"/>
          <w:lang w:val="en-GB"/>
        </w:rPr>
        <w:tab/>
      </w:r>
      <w:r w:rsidRPr="00642138">
        <w:rPr>
          <w:rFonts w:ascii="Verdana" w:hAnsi="Verdana"/>
          <w:sz w:val="18"/>
          <w:szCs w:val="18"/>
          <w:lang w:val="en-GB"/>
        </w:rPr>
        <w:t xml:space="preserve">In the event of serious breach of obligations </w:t>
      </w:r>
      <w:r w:rsidR="00013B8B" w:rsidRPr="00642138">
        <w:rPr>
          <w:rFonts w:ascii="Verdana" w:hAnsi="Verdana"/>
          <w:sz w:val="18"/>
          <w:szCs w:val="18"/>
          <w:lang w:val="en-GB"/>
        </w:rPr>
        <w:t xml:space="preserve">or if </w:t>
      </w:r>
      <w:r w:rsidR="00E53E9B" w:rsidRPr="00642138">
        <w:rPr>
          <w:rFonts w:ascii="Verdana" w:hAnsi="Verdana"/>
          <w:sz w:val="18"/>
          <w:szCs w:val="18"/>
          <w:lang w:val="en-GB"/>
        </w:rPr>
        <w:t>either party</w:t>
      </w:r>
      <w:r w:rsidR="00013B8B" w:rsidRPr="00642138">
        <w:rPr>
          <w:rFonts w:ascii="Verdana" w:hAnsi="Verdana"/>
          <w:sz w:val="18"/>
          <w:szCs w:val="18"/>
          <w:lang w:val="en-GB"/>
        </w:rPr>
        <w:t xml:space="preserve"> has committed irregularities, fraud, corruption, or is involved in a criminal organisation, money laundering, terrorism-related </w:t>
      </w:r>
      <w:r w:rsidR="00013B8B" w:rsidRPr="00642138">
        <w:rPr>
          <w:rFonts w:ascii="Verdana" w:hAnsi="Verdana"/>
          <w:sz w:val="18"/>
          <w:szCs w:val="18"/>
          <w:lang w:val="en-GB"/>
        </w:rPr>
        <w:lastRenderedPageBreak/>
        <w:t>crimes (including terrorism financing), child labour or human trafficking</w:t>
      </w:r>
      <w:r w:rsidR="00FC6AFF" w:rsidRPr="00642138">
        <w:rPr>
          <w:rFonts w:ascii="Verdana" w:hAnsi="Verdana"/>
          <w:sz w:val="18"/>
          <w:szCs w:val="18"/>
          <w:lang w:val="en-GB"/>
        </w:rPr>
        <w:t>,</w:t>
      </w:r>
      <w:r w:rsidRPr="00642138">
        <w:rPr>
          <w:rFonts w:ascii="Verdana" w:hAnsi="Verdana"/>
          <w:sz w:val="18"/>
          <w:szCs w:val="18"/>
          <w:lang w:val="en-GB"/>
        </w:rPr>
        <w:t xml:space="preserve"> the </w:t>
      </w:r>
      <w:r w:rsidR="00443B01" w:rsidRPr="00642138">
        <w:rPr>
          <w:rFonts w:ascii="Verdana" w:hAnsi="Verdana"/>
          <w:sz w:val="18"/>
          <w:szCs w:val="18"/>
          <w:lang w:val="en-GB"/>
        </w:rPr>
        <w:t xml:space="preserve">other party </w:t>
      </w:r>
      <w:r w:rsidR="00013B8B" w:rsidRPr="00642138">
        <w:rPr>
          <w:rFonts w:ascii="Verdana" w:hAnsi="Verdana"/>
          <w:sz w:val="18"/>
          <w:szCs w:val="18"/>
          <w:lang w:val="en-GB"/>
        </w:rPr>
        <w:t xml:space="preserve">may </w:t>
      </w:r>
      <w:r w:rsidRPr="00642138">
        <w:rPr>
          <w:rFonts w:ascii="Verdana" w:hAnsi="Verdana"/>
          <w:sz w:val="18"/>
          <w:szCs w:val="18"/>
          <w:lang w:val="en-GB"/>
        </w:rPr>
        <w:t xml:space="preserve">terminate the agreement </w:t>
      </w:r>
      <w:r w:rsidR="00443B01" w:rsidRPr="00642138">
        <w:rPr>
          <w:rFonts w:ascii="Verdana" w:hAnsi="Verdana"/>
          <w:sz w:val="18"/>
          <w:szCs w:val="18"/>
          <w:lang w:val="en-GB"/>
        </w:rPr>
        <w:t>through a formal notification</w:t>
      </w:r>
      <w:r w:rsidRPr="00642138">
        <w:rPr>
          <w:rFonts w:ascii="Verdana" w:hAnsi="Verdana"/>
          <w:sz w:val="18"/>
          <w:szCs w:val="18"/>
          <w:lang w:val="en-GB"/>
        </w:rPr>
        <w:t>.</w:t>
      </w:r>
    </w:p>
    <w:p w14:paraId="01E487AA" w14:textId="2E87412C" w:rsidR="00024F95" w:rsidRPr="00642138" w:rsidRDefault="00024F95" w:rsidP="00FC6AFF">
      <w:pPr>
        <w:tabs>
          <w:tab w:val="left" w:pos="284"/>
          <w:tab w:val="left" w:pos="567"/>
        </w:tabs>
        <w:spacing w:after="200"/>
        <w:ind w:left="567" w:hanging="567"/>
        <w:jc w:val="both"/>
        <w:rPr>
          <w:rFonts w:ascii="Verdana" w:hAnsi="Verdana"/>
          <w:sz w:val="18"/>
          <w:szCs w:val="18"/>
          <w:lang w:val="en-GB"/>
        </w:rPr>
      </w:pPr>
      <w:r w:rsidRPr="00642138">
        <w:rPr>
          <w:rFonts w:ascii="Verdana" w:hAnsi="Verdana"/>
          <w:sz w:val="18"/>
          <w:szCs w:val="18"/>
          <w:lang w:val="en-GB"/>
        </w:rPr>
        <w:t>1</w:t>
      </w:r>
      <w:r w:rsidR="00D60AC8" w:rsidRPr="00642138">
        <w:rPr>
          <w:rFonts w:ascii="Verdana" w:hAnsi="Verdana"/>
          <w:sz w:val="18"/>
          <w:szCs w:val="18"/>
          <w:lang w:val="en-GB"/>
        </w:rPr>
        <w:t>3</w:t>
      </w:r>
      <w:r w:rsidRPr="00642138">
        <w:rPr>
          <w:rFonts w:ascii="Verdana" w:hAnsi="Verdana"/>
          <w:sz w:val="18"/>
          <w:szCs w:val="18"/>
          <w:lang w:val="en-GB"/>
        </w:rPr>
        <w:t>.</w:t>
      </w:r>
      <w:r w:rsidR="00013B8B" w:rsidRPr="00642138">
        <w:rPr>
          <w:rFonts w:ascii="Verdana" w:hAnsi="Verdana"/>
          <w:sz w:val="18"/>
          <w:szCs w:val="18"/>
          <w:lang w:val="en-GB"/>
        </w:rPr>
        <w:t>4</w:t>
      </w:r>
      <w:r w:rsidRPr="00642138">
        <w:rPr>
          <w:rFonts w:ascii="Verdana" w:hAnsi="Verdana"/>
          <w:sz w:val="18"/>
          <w:szCs w:val="18"/>
          <w:lang w:val="en-GB"/>
        </w:rPr>
        <w:t xml:space="preserve"> </w:t>
      </w:r>
      <w:r w:rsidR="00FC6AFF" w:rsidRPr="00642138">
        <w:rPr>
          <w:rFonts w:ascii="Verdana" w:hAnsi="Verdana"/>
          <w:sz w:val="18"/>
          <w:szCs w:val="18"/>
          <w:lang w:val="en-GB"/>
        </w:rPr>
        <w:tab/>
      </w:r>
      <w:r w:rsidRPr="00642138">
        <w:rPr>
          <w:rFonts w:ascii="Verdana" w:hAnsi="Verdana"/>
          <w:sz w:val="18"/>
          <w:szCs w:val="18"/>
          <w:lang w:val="en-GB"/>
        </w:rPr>
        <w:t xml:space="preserve">The organisation reserves the right to initiate a court action if any requested </w:t>
      </w:r>
      <w:r w:rsidR="00CA583F" w:rsidRPr="00642138">
        <w:rPr>
          <w:rFonts w:ascii="Verdana" w:hAnsi="Verdana"/>
          <w:sz w:val="18"/>
          <w:szCs w:val="18"/>
          <w:lang w:val="en-GB"/>
        </w:rPr>
        <w:t xml:space="preserve">and validly justified </w:t>
      </w:r>
      <w:r w:rsidRPr="00642138">
        <w:rPr>
          <w:rFonts w:ascii="Verdana" w:hAnsi="Verdana"/>
          <w:sz w:val="18"/>
          <w:szCs w:val="18"/>
          <w:lang w:val="en-GB"/>
        </w:rPr>
        <w:t>refund is not</w:t>
      </w:r>
      <w:r w:rsidR="00FC6AFF" w:rsidRPr="00642138">
        <w:rPr>
          <w:rFonts w:ascii="Verdana" w:hAnsi="Verdana"/>
          <w:sz w:val="18"/>
          <w:szCs w:val="18"/>
          <w:lang w:val="en-GB"/>
        </w:rPr>
        <w:t xml:space="preserve"> </w:t>
      </w:r>
      <w:r w:rsidRPr="00642138">
        <w:rPr>
          <w:rFonts w:ascii="Verdana" w:hAnsi="Verdana"/>
          <w:sz w:val="18"/>
          <w:szCs w:val="18"/>
          <w:lang w:val="en-GB"/>
        </w:rPr>
        <w:t xml:space="preserve">voluntarily </w:t>
      </w:r>
      <w:r w:rsidR="00CA583F" w:rsidRPr="00642138">
        <w:rPr>
          <w:rFonts w:ascii="Verdana" w:hAnsi="Verdana"/>
          <w:sz w:val="18"/>
          <w:szCs w:val="18"/>
          <w:lang w:val="en-GB"/>
        </w:rPr>
        <w:t xml:space="preserve">returned by the participant </w:t>
      </w:r>
      <w:r w:rsidRPr="00642138">
        <w:rPr>
          <w:rFonts w:ascii="Verdana" w:hAnsi="Verdana"/>
          <w:sz w:val="18"/>
          <w:szCs w:val="18"/>
          <w:lang w:val="en-GB"/>
        </w:rPr>
        <w:t>within the deadline notified to the participant by registered letter.</w:t>
      </w:r>
    </w:p>
    <w:bookmarkEnd w:id="10"/>
    <w:bookmarkEnd w:id="11"/>
    <w:bookmarkEnd w:id="12"/>
    <w:bookmarkEnd w:id="13"/>
    <w:bookmarkEnd w:id="14"/>
    <w:bookmarkEnd w:id="15"/>
    <w:bookmarkEnd w:id="16"/>
    <w:p w14:paraId="373545B9" w14:textId="70DA9CEC" w:rsidR="00024F95" w:rsidRPr="00642138" w:rsidRDefault="00024F95" w:rsidP="00FC6AFF">
      <w:pPr>
        <w:tabs>
          <w:tab w:val="left" w:pos="567"/>
        </w:tabs>
        <w:spacing w:after="200"/>
        <w:ind w:left="567" w:hanging="567"/>
        <w:jc w:val="both"/>
        <w:rPr>
          <w:rFonts w:ascii="Verdana" w:hAnsi="Verdana"/>
          <w:b/>
          <w:bCs/>
          <w:snapToGrid/>
          <w:sz w:val="18"/>
          <w:szCs w:val="18"/>
          <w:lang w:val="en-GB"/>
        </w:rPr>
      </w:pPr>
      <w:r w:rsidRPr="00642138">
        <w:rPr>
          <w:rFonts w:ascii="Verdana" w:hAnsi="Verdana"/>
          <w:snapToGrid/>
          <w:sz w:val="18"/>
          <w:szCs w:val="18"/>
          <w:lang w:val="en-GB"/>
        </w:rPr>
        <w:t>1</w:t>
      </w:r>
      <w:r w:rsidR="00D60AC8" w:rsidRPr="00642138">
        <w:rPr>
          <w:rFonts w:ascii="Verdana" w:hAnsi="Verdana"/>
          <w:snapToGrid/>
          <w:sz w:val="18"/>
          <w:szCs w:val="18"/>
          <w:lang w:val="en-GB"/>
        </w:rPr>
        <w:t>3</w:t>
      </w:r>
      <w:r w:rsidRPr="00642138">
        <w:rPr>
          <w:rFonts w:ascii="Verdana" w:hAnsi="Verdana"/>
          <w:snapToGrid/>
          <w:sz w:val="18"/>
          <w:szCs w:val="18"/>
          <w:lang w:val="en-GB"/>
        </w:rPr>
        <w:t>.</w:t>
      </w:r>
      <w:r w:rsidR="00013B8B" w:rsidRPr="00642138">
        <w:rPr>
          <w:rFonts w:ascii="Verdana" w:hAnsi="Verdana"/>
          <w:snapToGrid/>
          <w:sz w:val="18"/>
          <w:szCs w:val="18"/>
          <w:lang w:val="en-GB"/>
        </w:rPr>
        <w:t>5</w:t>
      </w:r>
      <w:r w:rsidRPr="00642138">
        <w:rPr>
          <w:rFonts w:ascii="Verdana" w:hAnsi="Verdana"/>
          <w:snapToGrid/>
          <w:sz w:val="18"/>
          <w:szCs w:val="18"/>
          <w:lang w:val="en-GB"/>
        </w:rPr>
        <w:t xml:space="preserve"> </w:t>
      </w:r>
      <w:r w:rsidR="00FC6AFF" w:rsidRPr="00642138">
        <w:rPr>
          <w:rFonts w:ascii="Verdana" w:hAnsi="Verdana"/>
          <w:snapToGrid/>
          <w:sz w:val="18"/>
          <w:szCs w:val="18"/>
          <w:lang w:val="en-GB"/>
        </w:rPr>
        <w:tab/>
      </w:r>
      <w:r w:rsidRPr="00642138">
        <w:rPr>
          <w:rFonts w:ascii="Verdana" w:hAnsi="Verdana"/>
          <w:snapToGrid/>
          <w:sz w:val="18"/>
          <w:szCs w:val="18"/>
          <w:lang w:val="en-GB"/>
        </w:rPr>
        <w:t xml:space="preserve">The termination </w:t>
      </w:r>
      <w:r w:rsidR="009B524D" w:rsidRPr="00642138">
        <w:rPr>
          <w:rFonts w:ascii="Verdana" w:hAnsi="Verdana"/>
          <w:snapToGrid/>
          <w:sz w:val="18"/>
          <w:szCs w:val="18"/>
          <w:lang w:val="en-GB"/>
        </w:rPr>
        <w:t xml:space="preserve">must be formally notified and </w:t>
      </w:r>
      <w:r w:rsidRPr="00642138">
        <w:rPr>
          <w:rFonts w:ascii="Verdana" w:hAnsi="Verdana"/>
          <w:snapToGrid/>
          <w:sz w:val="18"/>
          <w:szCs w:val="18"/>
          <w:lang w:val="en-GB"/>
        </w:rPr>
        <w:t>will take</w:t>
      </w:r>
      <w:r w:rsidRPr="00642138">
        <w:rPr>
          <w:rFonts w:ascii="Verdana" w:hAnsi="Verdana"/>
          <w:b/>
          <w:snapToGrid/>
          <w:sz w:val="18"/>
          <w:szCs w:val="18"/>
          <w:lang w:val="en-GB"/>
        </w:rPr>
        <w:t xml:space="preserve"> </w:t>
      </w:r>
      <w:r w:rsidRPr="00642138">
        <w:rPr>
          <w:rFonts w:ascii="Verdana" w:hAnsi="Verdana"/>
          <w:bCs/>
          <w:snapToGrid/>
          <w:sz w:val="18"/>
          <w:szCs w:val="18"/>
          <w:lang w:val="en-GB"/>
        </w:rPr>
        <w:t xml:space="preserve">effect </w:t>
      </w:r>
      <w:r w:rsidR="00013B8B" w:rsidRPr="00642138">
        <w:rPr>
          <w:rFonts w:ascii="Verdana" w:hAnsi="Verdana"/>
          <w:bCs/>
          <w:snapToGrid/>
          <w:sz w:val="18"/>
          <w:szCs w:val="18"/>
          <w:lang w:val="en-GB"/>
        </w:rPr>
        <w:t>on</w:t>
      </w:r>
      <w:r w:rsidR="00013B8B" w:rsidRPr="00642138">
        <w:rPr>
          <w:rFonts w:ascii="Verdana" w:hAnsi="Verdana"/>
          <w:snapToGrid/>
          <w:sz w:val="18"/>
          <w:szCs w:val="18"/>
          <w:lang w:val="en-GB"/>
        </w:rPr>
        <w:t xml:space="preserve"> the</w:t>
      </w:r>
      <w:r w:rsidRPr="00642138">
        <w:rPr>
          <w:rFonts w:ascii="Verdana" w:hAnsi="Verdana"/>
          <w:snapToGrid/>
          <w:sz w:val="18"/>
          <w:szCs w:val="18"/>
          <w:lang w:val="en-GB"/>
        </w:rPr>
        <w:t xml:space="preserve"> date specified in the notification</w:t>
      </w:r>
      <w:r w:rsidR="00443B01" w:rsidRPr="00642138">
        <w:rPr>
          <w:rFonts w:ascii="Verdana" w:hAnsi="Verdana"/>
          <w:snapToGrid/>
          <w:sz w:val="18"/>
          <w:szCs w:val="18"/>
          <w:lang w:val="en-GB"/>
        </w:rPr>
        <w:t xml:space="preserve"> as</w:t>
      </w:r>
      <w:r w:rsidRPr="00642138">
        <w:rPr>
          <w:rFonts w:ascii="Verdana" w:hAnsi="Verdana"/>
          <w:snapToGrid/>
          <w:sz w:val="18"/>
          <w:szCs w:val="18"/>
          <w:lang w:val="en-GB"/>
        </w:rPr>
        <w:t xml:space="preserve"> ‘termination date’.</w:t>
      </w:r>
    </w:p>
    <w:p w14:paraId="11C09032" w14:textId="59B2F7F8" w:rsidR="00024F95" w:rsidRPr="00642138" w:rsidRDefault="00024F95" w:rsidP="00FC6AFF">
      <w:pPr>
        <w:tabs>
          <w:tab w:val="left" w:pos="567"/>
        </w:tabs>
        <w:spacing w:after="200"/>
        <w:jc w:val="both"/>
        <w:rPr>
          <w:rFonts w:ascii="Verdana" w:hAnsi="Verdana"/>
          <w:snapToGrid/>
          <w:sz w:val="18"/>
          <w:szCs w:val="18"/>
          <w:lang w:val="en-GB"/>
        </w:rPr>
      </w:pPr>
      <w:r w:rsidRPr="00642138">
        <w:rPr>
          <w:rFonts w:ascii="Verdana" w:hAnsi="Verdana"/>
          <w:snapToGrid/>
          <w:sz w:val="18"/>
          <w:szCs w:val="18"/>
          <w:lang w:val="en-GB"/>
        </w:rPr>
        <w:t>1</w:t>
      </w:r>
      <w:r w:rsidR="00D60AC8" w:rsidRPr="00642138">
        <w:rPr>
          <w:rFonts w:ascii="Verdana" w:hAnsi="Verdana"/>
          <w:snapToGrid/>
          <w:sz w:val="18"/>
          <w:szCs w:val="18"/>
          <w:lang w:val="en-GB"/>
        </w:rPr>
        <w:t>3</w:t>
      </w:r>
      <w:r w:rsidRPr="00642138">
        <w:rPr>
          <w:rFonts w:ascii="Verdana" w:hAnsi="Verdana"/>
          <w:snapToGrid/>
          <w:sz w:val="18"/>
          <w:szCs w:val="18"/>
          <w:lang w:val="en-GB"/>
        </w:rPr>
        <w:t>.</w:t>
      </w:r>
      <w:r w:rsidR="00013B8B" w:rsidRPr="00642138">
        <w:rPr>
          <w:rFonts w:ascii="Verdana" w:hAnsi="Verdana"/>
          <w:snapToGrid/>
          <w:sz w:val="18"/>
          <w:szCs w:val="18"/>
          <w:lang w:val="en-GB"/>
        </w:rPr>
        <w:t>6</w:t>
      </w:r>
      <w:r w:rsidRPr="00642138">
        <w:rPr>
          <w:rFonts w:ascii="Verdana" w:hAnsi="Verdana"/>
          <w:snapToGrid/>
          <w:sz w:val="18"/>
          <w:szCs w:val="18"/>
          <w:lang w:val="en-GB"/>
        </w:rPr>
        <w:t xml:space="preserve"> </w:t>
      </w:r>
      <w:r w:rsidR="00FC6AFF" w:rsidRPr="00642138">
        <w:rPr>
          <w:rFonts w:ascii="Verdana" w:hAnsi="Verdana"/>
          <w:snapToGrid/>
          <w:sz w:val="18"/>
          <w:szCs w:val="18"/>
          <w:lang w:val="en-GB"/>
        </w:rPr>
        <w:tab/>
      </w:r>
      <w:r w:rsidRPr="00642138">
        <w:rPr>
          <w:rFonts w:ascii="Verdana" w:hAnsi="Verdana"/>
          <w:snapToGrid/>
          <w:sz w:val="18"/>
          <w:szCs w:val="18"/>
          <w:lang w:val="en-GB"/>
        </w:rPr>
        <w:t>The participant may not claim damages due to termination by the organisation.</w:t>
      </w:r>
    </w:p>
    <w:bookmarkEnd w:id="17"/>
    <w:p w14:paraId="6AD9161D" w14:textId="34B21D98" w:rsidR="00A00C9E" w:rsidRPr="00642138" w:rsidRDefault="00CD11C8" w:rsidP="009F4127">
      <w:pPr>
        <w:pStyle w:val="Kop4"/>
        <w:keepLines/>
        <w:spacing w:after="200"/>
        <w:ind w:left="1865" w:hanging="1865"/>
        <w:rPr>
          <w:rFonts w:ascii="Verdana" w:eastAsiaTheme="majorEastAsia" w:hAnsi="Verdana" w:cstheme="majorBidi"/>
          <w:b/>
          <w:bCs/>
          <w:iCs/>
          <w:caps/>
          <w:snapToGrid/>
          <w:sz w:val="18"/>
          <w:szCs w:val="18"/>
          <w:lang w:val="en-GB" w:eastAsia="en-US"/>
        </w:rPr>
      </w:pPr>
      <w:r w:rsidRPr="00642138">
        <w:rPr>
          <w:rFonts w:ascii="Verdana" w:eastAsiaTheme="majorEastAsia" w:hAnsi="Verdana" w:cstheme="majorBidi"/>
          <w:b/>
          <w:bCs/>
          <w:iCs/>
          <w:caps/>
          <w:snapToGrid/>
          <w:sz w:val="18"/>
          <w:szCs w:val="18"/>
          <w:lang w:val="en-GB" w:eastAsia="en-US"/>
        </w:rPr>
        <w:t>ARTICLE 1</w:t>
      </w:r>
      <w:r w:rsidR="007C4D37" w:rsidRPr="00642138">
        <w:rPr>
          <w:rFonts w:ascii="Verdana" w:eastAsiaTheme="majorEastAsia" w:hAnsi="Verdana" w:cstheme="majorBidi"/>
          <w:b/>
          <w:bCs/>
          <w:iCs/>
          <w:caps/>
          <w:snapToGrid/>
          <w:sz w:val="18"/>
          <w:szCs w:val="18"/>
          <w:lang w:val="en-GB" w:eastAsia="en-US"/>
        </w:rPr>
        <w:t>4</w:t>
      </w:r>
      <w:r w:rsidR="00024F95" w:rsidRPr="00642138">
        <w:rPr>
          <w:rFonts w:ascii="Verdana" w:eastAsiaTheme="majorEastAsia" w:hAnsi="Verdana" w:cstheme="majorBidi"/>
          <w:b/>
          <w:bCs/>
          <w:iCs/>
          <w:caps/>
          <w:snapToGrid/>
          <w:sz w:val="18"/>
          <w:szCs w:val="18"/>
          <w:lang w:val="en-GB" w:eastAsia="en-US"/>
        </w:rPr>
        <w:t xml:space="preserve"> </w:t>
      </w:r>
      <w:r w:rsidRPr="00642138">
        <w:rPr>
          <w:rFonts w:ascii="Verdana" w:eastAsiaTheme="majorEastAsia" w:hAnsi="Verdana" w:cstheme="majorBidi"/>
          <w:b/>
          <w:bCs/>
          <w:iCs/>
          <w:caps/>
          <w:snapToGrid/>
          <w:sz w:val="18"/>
          <w:szCs w:val="18"/>
          <w:lang w:val="en-GB" w:eastAsia="en-US"/>
        </w:rPr>
        <w:t>– CHECKS AND AUDITS</w:t>
      </w:r>
    </w:p>
    <w:p w14:paraId="2D777EFE" w14:textId="4190257C" w:rsidR="00A00C9E" w:rsidRPr="00642138" w:rsidRDefault="00F72BF5" w:rsidP="00E61F97">
      <w:pPr>
        <w:tabs>
          <w:tab w:val="left" w:pos="567"/>
        </w:tabs>
        <w:spacing w:after="120"/>
        <w:ind w:left="567" w:hanging="567"/>
        <w:jc w:val="both"/>
        <w:rPr>
          <w:rFonts w:ascii="Verdana" w:hAnsi="Verdana"/>
          <w:sz w:val="18"/>
          <w:szCs w:val="18"/>
          <w:lang w:val="en-GB"/>
        </w:rPr>
      </w:pPr>
      <w:r w:rsidRPr="00642138">
        <w:rPr>
          <w:rFonts w:ascii="Verdana" w:hAnsi="Verdana"/>
          <w:sz w:val="18"/>
          <w:szCs w:val="18"/>
          <w:lang w:val="en-GB"/>
        </w:rPr>
        <w:t>1</w:t>
      </w:r>
      <w:r w:rsidR="007C4D37" w:rsidRPr="00642138">
        <w:rPr>
          <w:rFonts w:ascii="Verdana" w:hAnsi="Verdana"/>
          <w:sz w:val="18"/>
          <w:szCs w:val="18"/>
          <w:lang w:val="en-GB"/>
        </w:rPr>
        <w:t>4</w:t>
      </w:r>
      <w:r w:rsidRPr="00642138">
        <w:rPr>
          <w:rFonts w:ascii="Verdana" w:hAnsi="Verdana"/>
          <w:sz w:val="18"/>
          <w:szCs w:val="18"/>
          <w:lang w:val="en-GB"/>
        </w:rPr>
        <w:t>.1</w:t>
      </w:r>
      <w:r w:rsidRPr="00642138">
        <w:rPr>
          <w:rFonts w:ascii="Verdana" w:hAnsi="Verdana"/>
          <w:sz w:val="18"/>
          <w:szCs w:val="18"/>
          <w:lang w:val="en-US"/>
        </w:rPr>
        <w:tab/>
      </w:r>
      <w:r w:rsidR="00A00C9E" w:rsidRPr="00642138">
        <w:rPr>
          <w:rFonts w:ascii="Verdana" w:hAnsi="Verdana"/>
          <w:sz w:val="18"/>
          <w:szCs w:val="18"/>
          <w:lang w:val="en-GB"/>
        </w:rPr>
        <w:t xml:space="preserve">The parties of the agreement undertake to provide any detailed information requested by the European Commission, the National Agency of </w:t>
      </w:r>
      <w:r w:rsidR="00A00C9E" w:rsidRPr="00642138">
        <w:rPr>
          <w:rFonts w:ascii="Verdana" w:hAnsi="Verdana"/>
          <w:sz w:val="18"/>
          <w:szCs w:val="18"/>
          <w:highlight w:val="lightGray"/>
          <w:lang w:val="en-GB"/>
        </w:rPr>
        <w:t>[country]</w:t>
      </w:r>
      <w:r w:rsidR="00A00C9E" w:rsidRPr="00642138">
        <w:rPr>
          <w:rFonts w:ascii="Verdana" w:hAnsi="Verdana"/>
          <w:sz w:val="18"/>
          <w:szCs w:val="18"/>
          <w:lang w:val="en-GB"/>
        </w:rPr>
        <w:t xml:space="preserve"> or by any other outside body authorised by the European Commission or the National Agency of </w:t>
      </w:r>
      <w:r w:rsidR="00A00C9E" w:rsidRPr="00642138">
        <w:rPr>
          <w:rFonts w:ascii="Verdana" w:hAnsi="Verdana"/>
          <w:sz w:val="18"/>
          <w:szCs w:val="18"/>
          <w:highlight w:val="lightGray"/>
          <w:lang w:val="en-GB"/>
        </w:rPr>
        <w:t>[country]</w:t>
      </w:r>
      <w:r w:rsidR="00A00C9E" w:rsidRPr="00642138">
        <w:rPr>
          <w:rFonts w:ascii="Verdana" w:hAnsi="Verdana"/>
          <w:sz w:val="18"/>
          <w:szCs w:val="18"/>
          <w:lang w:val="en-GB"/>
        </w:rPr>
        <w:t xml:space="preserve"> to check that the mobility period and the provisions of the agreement are being or were properly impl</w:t>
      </w:r>
      <w:r w:rsidRPr="00642138">
        <w:rPr>
          <w:rFonts w:ascii="Verdana" w:hAnsi="Verdana"/>
          <w:sz w:val="18"/>
          <w:szCs w:val="18"/>
          <w:lang w:val="en-GB"/>
        </w:rPr>
        <w:t>eme</w:t>
      </w:r>
      <w:r w:rsidR="00A00C9E" w:rsidRPr="00642138">
        <w:rPr>
          <w:rFonts w:ascii="Verdana" w:hAnsi="Verdana"/>
          <w:sz w:val="18"/>
          <w:szCs w:val="18"/>
          <w:lang w:val="en-GB"/>
        </w:rPr>
        <w:t>nted.</w:t>
      </w:r>
    </w:p>
    <w:p w14:paraId="69B47EE1" w14:textId="6E3BB656" w:rsidR="00F72BF5" w:rsidRPr="00642138" w:rsidRDefault="3DE5DA30" w:rsidP="00E61F97">
      <w:pPr>
        <w:tabs>
          <w:tab w:val="left" w:pos="567"/>
        </w:tabs>
        <w:ind w:left="567" w:hanging="567"/>
        <w:jc w:val="both"/>
        <w:rPr>
          <w:rFonts w:ascii="Verdana" w:hAnsi="Verdana"/>
          <w:sz w:val="18"/>
          <w:szCs w:val="18"/>
          <w:lang w:val="en-GB"/>
        </w:rPr>
      </w:pPr>
      <w:r w:rsidRPr="00642138">
        <w:rPr>
          <w:rFonts w:ascii="Verdana" w:hAnsi="Verdana"/>
          <w:sz w:val="18"/>
          <w:szCs w:val="18"/>
          <w:lang w:val="en-GB"/>
        </w:rPr>
        <w:t>1</w:t>
      </w:r>
      <w:r w:rsidR="007C4D37" w:rsidRPr="00642138">
        <w:rPr>
          <w:rFonts w:ascii="Verdana" w:hAnsi="Verdana"/>
          <w:sz w:val="18"/>
          <w:szCs w:val="18"/>
          <w:lang w:val="en-GB"/>
        </w:rPr>
        <w:t>4</w:t>
      </w:r>
      <w:r w:rsidRPr="00642138">
        <w:rPr>
          <w:rFonts w:ascii="Verdana" w:hAnsi="Verdana"/>
          <w:sz w:val="18"/>
          <w:szCs w:val="18"/>
          <w:lang w:val="en-GB"/>
        </w:rPr>
        <w:t>.2</w:t>
      </w:r>
      <w:r w:rsidR="00E61F97" w:rsidRPr="00642138">
        <w:rPr>
          <w:rFonts w:ascii="Verdana" w:hAnsi="Verdana"/>
          <w:sz w:val="18"/>
          <w:szCs w:val="18"/>
          <w:lang w:val="en-GB"/>
        </w:rPr>
        <w:tab/>
      </w:r>
      <w:r w:rsidRPr="00642138">
        <w:rPr>
          <w:rFonts w:ascii="Verdana" w:hAnsi="Verdana"/>
          <w:sz w:val="18"/>
          <w:szCs w:val="18"/>
          <w:lang w:val="en-GB"/>
        </w:rPr>
        <w:t>Any finding related to the agreement may lead to the measures set in Article 6 or to further legal action in the terms of the applicable national law.</w:t>
      </w:r>
    </w:p>
    <w:p w14:paraId="63D2F42F" w14:textId="446213D7" w:rsidR="00096566" w:rsidRPr="00642138" w:rsidRDefault="00096566" w:rsidP="00A93307">
      <w:pPr>
        <w:rPr>
          <w:rFonts w:ascii="Verdana" w:hAnsi="Verdana"/>
          <w:sz w:val="18"/>
          <w:szCs w:val="18"/>
          <w:lang w:val="en-GB"/>
        </w:rPr>
      </w:pPr>
    </w:p>
    <w:p w14:paraId="12BDD665" w14:textId="5FDA568E" w:rsidR="00A00C9E" w:rsidRPr="00642138" w:rsidRDefault="00CD11C8" w:rsidP="009F4127">
      <w:pPr>
        <w:pStyle w:val="Kop4"/>
        <w:keepLines/>
        <w:spacing w:after="200"/>
        <w:ind w:left="1865" w:hanging="1865"/>
        <w:rPr>
          <w:rFonts w:ascii="Verdana" w:eastAsiaTheme="majorEastAsia" w:hAnsi="Verdana" w:cstheme="majorBidi"/>
          <w:b/>
          <w:bCs/>
          <w:iCs/>
          <w:caps/>
          <w:snapToGrid/>
          <w:sz w:val="18"/>
          <w:szCs w:val="18"/>
          <w:lang w:val="en-GB" w:eastAsia="en-US"/>
        </w:rPr>
      </w:pPr>
      <w:r w:rsidRPr="00642138">
        <w:rPr>
          <w:rFonts w:ascii="Verdana" w:eastAsiaTheme="majorEastAsia" w:hAnsi="Verdana" w:cstheme="majorBidi"/>
          <w:b/>
          <w:bCs/>
          <w:iCs/>
          <w:caps/>
          <w:snapToGrid/>
          <w:sz w:val="18"/>
          <w:szCs w:val="18"/>
          <w:lang w:val="en-GB" w:eastAsia="en-US"/>
        </w:rPr>
        <w:t xml:space="preserve">ARTICLE </w:t>
      </w:r>
      <w:r w:rsidR="00024F95" w:rsidRPr="00642138">
        <w:rPr>
          <w:rFonts w:ascii="Verdana" w:eastAsiaTheme="majorEastAsia" w:hAnsi="Verdana" w:cstheme="majorBidi"/>
          <w:b/>
          <w:bCs/>
          <w:iCs/>
          <w:caps/>
          <w:snapToGrid/>
          <w:sz w:val="18"/>
          <w:szCs w:val="18"/>
          <w:lang w:val="en-GB" w:eastAsia="en-US"/>
        </w:rPr>
        <w:t>1</w:t>
      </w:r>
      <w:r w:rsidR="007C4D37" w:rsidRPr="00642138">
        <w:rPr>
          <w:rFonts w:ascii="Verdana" w:eastAsiaTheme="majorEastAsia" w:hAnsi="Verdana" w:cstheme="majorBidi"/>
          <w:b/>
          <w:bCs/>
          <w:iCs/>
          <w:caps/>
          <w:snapToGrid/>
          <w:sz w:val="18"/>
          <w:szCs w:val="18"/>
          <w:lang w:val="en-GB" w:eastAsia="en-US"/>
        </w:rPr>
        <w:t>5</w:t>
      </w:r>
      <w:r w:rsidR="00024F95" w:rsidRPr="00642138">
        <w:rPr>
          <w:rFonts w:ascii="Verdana" w:eastAsiaTheme="majorEastAsia" w:hAnsi="Verdana" w:cstheme="majorBidi"/>
          <w:b/>
          <w:bCs/>
          <w:iCs/>
          <w:caps/>
          <w:snapToGrid/>
          <w:sz w:val="18"/>
          <w:szCs w:val="18"/>
          <w:lang w:val="en-GB" w:eastAsia="en-US"/>
        </w:rPr>
        <w:t xml:space="preserve"> </w:t>
      </w:r>
      <w:r w:rsidRPr="00642138">
        <w:rPr>
          <w:rFonts w:ascii="Verdana" w:eastAsiaTheme="majorEastAsia" w:hAnsi="Verdana" w:cstheme="majorBidi"/>
          <w:b/>
          <w:bCs/>
          <w:iCs/>
          <w:caps/>
          <w:snapToGrid/>
          <w:sz w:val="18"/>
          <w:szCs w:val="18"/>
          <w:lang w:val="en-GB" w:eastAsia="en-US"/>
        </w:rPr>
        <w:t xml:space="preserve">– </w:t>
      </w:r>
      <w:r w:rsidR="00024F95" w:rsidRPr="00642138">
        <w:rPr>
          <w:rFonts w:ascii="Verdana" w:eastAsiaTheme="majorEastAsia" w:hAnsi="Verdana" w:cstheme="majorBidi"/>
          <w:b/>
          <w:bCs/>
          <w:iCs/>
          <w:caps/>
          <w:snapToGrid/>
          <w:sz w:val="18"/>
          <w:szCs w:val="18"/>
          <w:lang w:val="en-GB" w:eastAsia="en-US"/>
        </w:rPr>
        <w:t>DAMAGES</w:t>
      </w:r>
    </w:p>
    <w:p w14:paraId="503FA04A" w14:textId="26B35A7E" w:rsidR="00A00C9E" w:rsidRPr="00642138" w:rsidRDefault="00A00C9E" w:rsidP="00E03E59">
      <w:pPr>
        <w:tabs>
          <w:tab w:val="left" w:pos="567"/>
        </w:tabs>
        <w:spacing w:after="120"/>
        <w:ind w:left="567" w:hanging="567"/>
        <w:jc w:val="both"/>
        <w:rPr>
          <w:rFonts w:ascii="Verdana" w:hAnsi="Verdana"/>
          <w:sz w:val="18"/>
          <w:szCs w:val="18"/>
          <w:lang w:val="en-GB"/>
        </w:rPr>
      </w:pPr>
      <w:r w:rsidRPr="00642138">
        <w:rPr>
          <w:rFonts w:ascii="Verdana" w:hAnsi="Verdana"/>
          <w:sz w:val="18"/>
          <w:szCs w:val="18"/>
          <w:lang w:val="en-GB"/>
        </w:rPr>
        <w:t>1</w:t>
      </w:r>
      <w:r w:rsidR="007C4D37" w:rsidRPr="00642138">
        <w:rPr>
          <w:rFonts w:ascii="Verdana" w:hAnsi="Verdana"/>
          <w:sz w:val="18"/>
          <w:szCs w:val="18"/>
          <w:lang w:val="en-GB"/>
        </w:rPr>
        <w:t>5</w:t>
      </w:r>
      <w:r w:rsidRPr="00642138">
        <w:rPr>
          <w:rFonts w:ascii="Verdana" w:hAnsi="Verdana"/>
          <w:sz w:val="18"/>
          <w:szCs w:val="18"/>
          <w:lang w:val="en-GB"/>
        </w:rPr>
        <w:t xml:space="preserve">.1 </w:t>
      </w:r>
      <w:r w:rsidR="00050236" w:rsidRPr="00642138">
        <w:rPr>
          <w:rFonts w:ascii="Verdana" w:hAnsi="Verdana"/>
          <w:sz w:val="18"/>
          <w:szCs w:val="18"/>
          <w:lang w:val="en-GB"/>
        </w:rPr>
        <w:tab/>
      </w:r>
      <w:r w:rsidRPr="00642138">
        <w:rPr>
          <w:rFonts w:ascii="Verdana" w:hAnsi="Verdana"/>
          <w:sz w:val="18"/>
          <w:szCs w:val="18"/>
          <w:lang w:val="en-GB"/>
        </w:rPr>
        <w:t>Each party of this agreement exonerate</w:t>
      </w:r>
      <w:r w:rsidR="00024F95" w:rsidRPr="00642138">
        <w:rPr>
          <w:rFonts w:ascii="Verdana" w:hAnsi="Verdana"/>
          <w:sz w:val="18"/>
          <w:szCs w:val="18"/>
          <w:lang w:val="en-GB"/>
        </w:rPr>
        <w:t>s</w:t>
      </w:r>
      <w:r w:rsidRPr="00642138">
        <w:rPr>
          <w:rFonts w:ascii="Verdana" w:hAnsi="Verdana"/>
          <w:sz w:val="18"/>
          <w:szCs w:val="18"/>
          <w:lang w:val="en-GB"/>
        </w:rPr>
        <w:t xml:space="preserve"> the other from any civil liability for damages suffered by him or his staff as a result of performance of this agreement, provided such damages are not the result of serious and deliberate misconduct on the part of the other party or his staff.</w:t>
      </w:r>
    </w:p>
    <w:p w14:paraId="5D558672" w14:textId="1D047978" w:rsidR="00A00C9E" w:rsidRPr="00642138" w:rsidRDefault="00A00C9E" w:rsidP="00A93307">
      <w:pPr>
        <w:tabs>
          <w:tab w:val="left" w:pos="567"/>
        </w:tabs>
        <w:spacing w:after="120"/>
        <w:ind w:left="567" w:hanging="567"/>
        <w:jc w:val="both"/>
        <w:rPr>
          <w:rFonts w:ascii="Verdana" w:hAnsi="Verdana"/>
          <w:sz w:val="18"/>
          <w:szCs w:val="18"/>
          <w:lang w:val="en-GB"/>
        </w:rPr>
      </w:pPr>
      <w:r w:rsidRPr="00642138">
        <w:rPr>
          <w:rFonts w:ascii="Verdana" w:hAnsi="Verdana"/>
          <w:sz w:val="18"/>
          <w:szCs w:val="18"/>
          <w:lang w:val="en-GB"/>
        </w:rPr>
        <w:t>1</w:t>
      </w:r>
      <w:r w:rsidR="007C4D37" w:rsidRPr="00642138">
        <w:rPr>
          <w:rFonts w:ascii="Verdana" w:hAnsi="Verdana"/>
          <w:sz w:val="18"/>
          <w:szCs w:val="18"/>
          <w:lang w:val="en-GB"/>
        </w:rPr>
        <w:t>5</w:t>
      </w:r>
      <w:r w:rsidRPr="00642138">
        <w:rPr>
          <w:rFonts w:ascii="Verdana" w:hAnsi="Verdana"/>
          <w:sz w:val="18"/>
          <w:szCs w:val="18"/>
          <w:lang w:val="en-GB"/>
        </w:rPr>
        <w:t>.2</w:t>
      </w:r>
      <w:r w:rsidR="00050236" w:rsidRPr="00642138">
        <w:rPr>
          <w:rFonts w:ascii="Verdana" w:hAnsi="Verdana"/>
          <w:sz w:val="18"/>
          <w:szCs w:val="18"/>
          <w:lang w:val="en-GB"/>
        </w:rPr>
        <w:tab/>
      </w:r>
      <w:r w:rsidRPr="00642138">
        <w:rPr>
          <w:rFonts w:ascii="Verdana" w:hAnsi="Verdana"/>
          <w:sz w:val="18"/>
          <w:szCs w:val="18"/>
          <w:lang w:val="en-GB"/>
        </w:rPr>
        <w:t xml:space="preserve">The National Agency of </w:t>
      </w:r>
      <w:r w:rsidR="00050236" w:rsidRPr="00642138">
        <w:rPr>
          <w:rFonts w:ascii="Verdana" w:hAnsi="Verdana"/>
          <w:sz w:val="18"/>
          <w:szCs w:val="18"/>
          <w:highlight w:val="lightGray"/>
          <w:lang w:val="en-GB"/>
        </w:rPr>
        <w:t>[country]</w:t>
      </w:r>
      <w:r w:rsidR="00050236" w:rsidRPr="00642138">
        <w:rPr>
          <w:rFonts w:ascii="Verdana" w:hAnsi="Verdana"/>
          <w:sz w:val="18"/>
          <w:szCs w:val="18"/>
          <w:lang w:val="en-GB"/>
        </w:rPr>
        <w:t>,</w:t>
      </w:r>
      <w:r w:rsidR="00755309" w:rsidRPr="00642138">
        <w:rPr>
          <w:rFonts w:ascii="Verdana" w:hAnsi="Verdana"/>
          <w:sz w:val="18"/>
          <w:szCs w:val="18"/>
          <w:lang w:val="en-GB"/>
        </w:rPr>
        <w:t xml:space="preserve"> </w:t>
      </w:r>
      <w:r w:rsidRPr="00642138">
        <w:rPr>
          <w:rFonts w:ascii="Verdana" w:hAnsi="Verdana"/>
          <w:sz w:val="18"/>
          <w:szCs w:val="18"/>
          <w:lang w:val="en-GB"/>
        </w:rPr>
        <w:t xml:space="preserve">the European Commission or their staff </w:t>
      </w:r>
      <w:r w:rsidR="00A93307" w:rsidRPr="00642138">
        <w:rPr>
          <w:rFonts w:ascii="Verdana" w:hAnsi="Verdana"/>
          <w:sz w:val="18"/>
          <w:szCs w:val="18"/>
          <w:lang w:val="en-GB"/>
        </w:rPr>
        <w:t>will</w:t>
      </w:r>
      <w:r w:rsidRPr="00642138">
        <w:rPr>
          <w:rFonts w:ascii="Verdana" w:hAnsi="Verdana"/>
          <w:sz w:val="18"/>
          <w:szCs w:val="18"/>
          <w:lang w:val="en-GB"/>
        </w:rPr>
        <w:t xml:space="preserve"> not be held liable in the event of a claim under the agreement relating to any damage caused during the execution of the mobility period. Consequently, the National Agency of </w:t>
      </w:r>
      <w:r w:rsidR="00050236" w:rsidRPr="00642138">
        <w:rPr>
          <w:rFonts w:ascii="Verdana" w:hAnsi="Verdana"/>
          <w:sz w:val="18"/>
          <w:szCs w:val="18"/>
          <w:highlight w:val="lightGray"/>
          <w:lang w:val="en-GB"/>
        </w:rPr>
        <w:t>[country]</w:t>
      </w:r>
      <w:r w:rsidR="00050236" w:rsidRPr="00642138">
        <w:rPr>
          <w:rFonts w:ascii="Verdana" w:hAnsi="Verdana"/>
          <w:sz w:val="18"/>
          <w:szCs w:val="18"/>
          <w:lang w:val="en-GB"/>
        </w:rPr>
        <w:t xml:space="preserve"> </w:t>
      </w:r>
      <w:r w:rsidRPr="00642138">
        <w:rPr>
          <w:rFonts w:ascii="Verdana" w:hAnsi="Verdana"/>
          <w:sz w:val="18"/>
          <w:szCs w:val="18"/>
          <w:lang w:val="en-GB"/>
        </w:rPr>
        <w:t xml:space="preserve">or the European Commission </w:t>
      </w:r>
      <w:r w:rsidR="00A93307" w:rsidRPr="00642138">
        <w:rPr>
          <w:rFonts w:ascii="Verdana" w:hAnsi="Verdana"/>
          <w:sz w:val="18"/>
          <w:szCs w:val="18"/>
          <w:lang w:val="en-GB"/>
        </w:rPr>
        <w:t>will</w:t>
      </w:r>
      <w:r w:rsidRPr="00642138">
        <w:rPr>
          <w:rFonts w:ascii="Verdana" w:hAnsi="Verdana"/>
          <w:sz w:val="18"/>
          <w:szCs w:val="18"/>
          <w:lang w:val="en-GB"/>
        </w:rPr>
        <w:t xml:space="preserve"> not entertain any request for indemnity of reimbursement accompanying such claim. </w:t>
      </w:r>
    </w:p>
    <w:p w14:paraId="1929276B" w14:textId="62853B80" w:rsidR="00024F95" w:rsidRPr="00642138" w:rsidRDefault="00024F95" w:rsidP="00024F95">
      <w:pPr>
        <w:keepNext/>
        <w:keepLines/>
        <w:spacing w:after="200"/>
        <w:jc w:val="both"/>
        <w:outlineLvl w:val="3"/>
        <w:rPr>
          <w:rFonts w:ascii="Verdana" w:eastAsia="SimSun" w:hAnsi="Verdana"/>
          <w:b/>
          <w:bCs/>
          <w:iCs/>
          <w:caps/>
          <w:snapToGrid/>
          <w:sz w:val="18"/>
          <w:szCs w:val="18"/>
          <w:lang w:val="en-GB"/>
        </w:rPr>
      </w:pPr>
      <w:bookmarkStart w:id="18" w:name="_Toc97092422"/>
      <w:bookmarkStart w:id="19" w:name="_Toc435109086"/>
      <w:bookmarkStart w:id="20" w:name="_Toc524697255"/>
      <w:bookmarkStart w:id="21" w:name="_Toc529197798"/>
      <w:bookmarkStart w:id="22" w:name="_Toc530035937"/>
      <w:bookmarkStart w:id="23" w:name="_Toc24116193"/>
      <w:bookmarkStart w:id="24" w:name="_Toc24126672"/>
      <w:bookmarkStart w:id="25" w:name="_Toc88829461"/>
      <w:bookmarkStart w:id="26" w:name="_Toc90291001"/>
      <w:bookmarkStart w:id="27" w:name="_Toc120627759"/>
      <w:r w:rsidRPr="00642138">
        <w:rPr>
          <w:rFonts w:ascii="Verdana" w:eastAsia="SimSun" w:hAnsi="Verdana"/>
          <w:b/>
          <w:bCs/>
          <w:iCs/>
          <w:caps/>
          <w:snapToGrid/>
          <w:sz w:val="18"/>
          <w:szCs w:val="18"/>
          <w:lang w:val="en-GB"/>
        </w:rPr>
        <w:t xml:space="preserve">ARTICLE </w:t>
      </w:r>
      <w:r w:rsidR="00473043" w:rsidRPr="00642138">
        <w:rPr>
          <w:rFonts w:ascii="Verdana" w:eastAsia="SimSun" w:hAnsi="Verdana"/>
          <w:b/>
          <w:bCs/>
          <w:iCs/>
          <w:caps/>
          <w:snapToGrid/>
          <w:sz w:val="18"/>
          <w:szCs w:val="18"/>
          <w:lang w:val="en-GB"/>
        </w:rPr>
        <w:t>1</w:t>
      </w:r>
      <w:r w:rsidR="007C4D37" w:rsidRPr="00642138">
        <w:rPr>
          <w:rFonts w:ascii="Verdana" w:eastAsia="SimSun" w:hAnsi="Verdana"/>
          <w:b/>
          <w:bCs/>
          <w:iCs/>
          <w:caps/>
          <w:snapToGrid/>
          <w:sz w:val="18"/>
          <w:szCs w:val="18"/>
          <w:lang w:val="en-GB"/>
        </w:rPr>
        <w:t>6</w:t>
      </w:r>
      <w:r w:rsidR="00473043" w:rsidRPr="00642138">
        <w:rPr>
          <w:rFonts w:ascii="Verdana" w:eastAsia="SimSun" w:hAnsi="Verdana"/>
          <w:b/>
          <w:bCs/>
          <w:iCs/>
          <w:caps/>
          <w:snapToGrid/>
          <w:sz w:val="18"/>
          <w:szCs w:val="18"/>
          <w:lang w:val="en-GB"/>
        </w:rPr>
        <w:t xml:space="preserve"> </w:t>
      </w:r>
      <w:r w:rsidRPr="00642138">
        <w:rPr>
          <w:rFonts w:ascii="Verdana" w:eastAsiaTheme="majorEastAsia" w:hAnsi="Verdana" w:cstheme="majorBidi"/>
          <w:b/>
          <w:bCs/>
          <w:iCs/>
          <w:caps/>
          <w:snapToGrid/>
          <w:sz w:val="18"/>
          <w:szCs w:val="18"/>
          <w:lang w:val="en-GB" w:eastAsia="en-US"/>
        </w:rPr>
        <w:t>–</w:t>
      </w:r>
      <w:r w:rsidRPr="00642138">
        <w:rPr>
          <w:rFonts w:ascii="Verdana" w:eastAsia="SimSun" w:hAnsi="Verdana"/>
          <w:b/>
          <w:bCs/>
          <w:iCs/>
          <w:caps/>
          <w:snapToGrid/>
          <w:sz w:val="18"/>
          <w:szCs w:val="18"/>
          <w:lang w:val="en-GB"/>
        </w:rPr>
        <w:t xml:space="preserve"> FORCE MAJEURE</w:t>
      </w:r>
      <w:bookmarkEnd w:id="18"/>
      <w:bookmarkEnd w:id="19"/>
      <w:bookmarkEnd w:id="20"/>
      <w:bookmarkEnd w:id="21"/>
      <w:bookmarkEnd w:id="22"/>
      <w:bookmarkEnd w:id="23"/>
      <w:bookmarkEnd w:id="24"/>
      <w:bookmarkEnd w:id="25"/>
      <w:bookmarkEnd w:id="26"/>
      <w:bookmarkEnd w:id="27"/>
      <w:r w:rsidRPr="00642138">
        <w:rPr>
          <w:rFonts w:ascii="Verdana" w:eastAsia="SimSun" w:hAnsi="Verdana"/>
          <w:b/>
          <w:bCs/>
          <w:iCs/>
          <w:caps/>
          <w:snapToGrid/>
          <w:sz w:val="18"/>
          <w:szCs w:val="18"/>
          <w:lang w:val="en-GB"/>
        </w:rPr>
        <w:t xml:space="preserve"> </w:t>
      </w:r>
    </w:p>
    <w:p w14:paraId="5AD9F402" w14:textId="03CEEAF8" w:rsidR="00024F95" w:rsidRPr="00642138" w:rsidRDefault="00473043" w:rsidP="00E61F97">
      <w:pPr>
        <w:tabs>
          <w:tab w:val="left" w:pos="567"/>
        </w:tabs>
        <w:spacing w:after="200"/>
        <w:ind w:left="567" w:hanging="567"/>
        <w:jc w:val="both"/>
        <w:rPr>
          <w:rFonts w:ascii="Verdana" w:hAnsi="Verdana"/>
          <w:snapToGrid/>
          <w:sz w:val="18"/>
          <w:szCs w:val="18"/>
          <w:lang w:val="en-GB"/>
        </w:rPr>
      </w:pPr>
      <w:r w:rsidRPr="00642138">
        <w:rPr>
          <w:rFonts w:ascii="Verdana" w:hAnsi="Verdana"/>
          <w:snapToGrid/>
          <w:sz w:val="18"/>
          <w:szCs w:val="18"/>
          <w:lang w:val="en-GB"/>
        </w:rPr>
        <w:t>1</w:t>
      </w:r>
      <w:r w:rsidR="007C4D37" w:rsidRPr="00642138">
        <w:rPr>
          <w:rFonts w:ascii="Verdana" w:hAnsi="Verdana"/>
          <w:snapToGrid/>
          <w:sz w:val="18"/>
          <w:szCs w:val="18"/>
          <w:lang w:val="en-GB"/>
        </w:rPr>
        <w:t>6</w:t>
      </w:r>
      <w:r w:rsidR="00024F95" w:rsidRPr="00642138">
        <w:rPr>
          <w:rFonts w:ascii="Verdana" w:hAnsi="Verdana"/>
          <w:snapToGrid/>
          <w:sz w:val="18"/>
          <w:szCs w:val="18"/>
          <w:lang w:val="en-GB"/>
        </w:rPr>
        <w:t xml:space="preserve">.1 </w:t>
      </w:r>
      <w:r w:rsidR="00E61F97" w:rsidRPr="00642138">
        <w:rPr>
          <w:rFonts w:ascii="Verdana" w:hAnsi="Verdana"/>
          <w:snapToGrid/>
          <w:sz w:val="18"/>
          <w:szCs w:val="18"/>
          <w:lang w:val="en-GB"/>
        </w:rPr>
        <w:tab/>
      </w:r>
      <w:r w:rsidR="00024F95" w:rsidRPr="00642138">
        <w:rPr>
          <w:rFonts w:ascii="Verdana" w:hAnsi="Verdana"/>
          <w:snapToGrid/>
          <w:sz w:val="18"/>
          <w:szCs w:val="18"/>
          <w:lang w:val="en-GB"/>
        </w:rPr>
        <w:t xml:space="preserve">A party prevented by force majeure from fulfilling its obligations under the Agreement cannot be considered in breach of them. </w:t>
      </w:r>
    </w:p>
    <w:p w14:paraId="7672DD25" w14:textId="3418EAF6" w:rsidR="00024F95" w:rsidRPr="00642138" w:rsidRDefault="00473043" w:rsidP="00E61F97">
      <w:pPr>
        <w:tabs>
          <w:tab w:val="left" w:pos="567"/>
        </w:tabs>
        <w:spacing w:after="200"/>
        <w:ind w:left="851" w:hanging="851"/>
        <w:jc w:val="both"/>
        <w:rPr>
          <w:rFonts w:ascii="Verdana" w:hAnsi="Verdana"/>
          <w:snapToGrid/>
          <w:sz w:val="18"/>
          <w:szCs w:val="18"/>
          <w:lang w:val="en-GB"/>
        </w:rPr>
      </w:pPr>
      <w:r w:rsidRPr="00642138">
        <w:rPr>
          <w:rFonts w:ascii="Verdana" w:hAnsi="Verdana"/>
          <w:snapToGrid/>
          <w:sz w:val="18"/>
          <w:szCs w:val="18"/>
          <w:lang w:val="en-GB"/>
        </w:rPr>
        <w:t>1</w:t>
      </w:r>
      <w:r w:rsidR="007C4D37" w:rsidRPr="00642138">
        <w:rPr>
          <w:rFonts w:ascii="Verdana" w:hAnsi="Verdana"/>
          <w:snapToGrid/>
          <w:sz w:val="18"/>
          <w:szCs w:val="18"/>
          <w:lang w:val="en-GB"/>
        </w:rPr>
        <w:t>6</w:t>
      </w:r>
      <w:r w:rsidR="001A4EC1" w:rsidRPr="00642138">
        <w:rPr>
          <w:rFonts w:ascii="Verdana" w:hAnsi="Verdana"/>
          <w:snapToGrid/>
          <w:sz w:val="18"/>
          <w:szCs w:val="18"/>
          <w:lang w:val="en-GB"/>
        </w:rPr>
        <w:t>.</w:t>
      </w:r>
      <w:r w:rsidR="00024F95" w:rsidRPr="00642138">
        <w:rPr>
          <w:rFonts w:ascii="Verdana" w:hAnsi="Verdana"/>
          <w:snapToGrid/>
          <w:sz w:val="18"/>
          <w:szCs w:val="18"/>
          <w:lang w:val="en-GB"/>
        </w:rPr>
        <w:t xml:space="preserve">2 </w:t>
      </w:r>
      <w:r w:rsidR="00E61F97" w:rsidRPr="00642138">
        <w:rPr>
          <w:rFonts w:ascii="Verdana" w:hAnsi="Verdana"/>
          <w:snapToGrid/>
          <w:sz w:val="18"/>
          <w:szCs w:val="18"/>
          <w:lang w:val="en-GB"/>
        </w:rPr>
        <w:tab/>
      </w:r>
      <w:r w:rsidR="00024F95" w:rsidRPr="00642138">
        <w:rPr>
          <w:rFonts w:ascii="Verdana" w:hAnsi="Verdana"/>
          <w:snapToGrid/>
          <w:sz w:val="18"/>
          <w:szCs w:val="18"/>
          <w:lang w:val="en-GB"/>
        </w:rPr>
        <w:t>‘Force majeure’ means any situation or event that:</w:t>
      </w:r>
    </w:p>
    <w:p w14:paraId="2F9ACE47" w14:textId="77777777" w:rsidR="00024F95" w:rsidRPr="00642138" w:rsidRDefault="00024F95" w:rsidP="00024F95">
      <w:pPr>
        <w:numPr>
          <w:ilvl w:val="0"/>
          <w:numId w:val="20"/>
        </w:numPr>
        <w:spacing w:after="200"/>
        <w:jc w:val="both"/>
        <w:rPr>
          <w:rFonts w:ascii="Verdana" w:hAnsi="Verdana"/>
          <w:snapToGrid/>
          <w:sz w:val="18"/>
          <w:szCs w:val="18"/>
          <w:lang w:val="en-GB"/>
        </w:rPr>
      </w:pPr>
      <w:r w:rsidRPr="00642138">
        <w:rPr>
          <w:rFonts w:ascii="Verdana" w:hAnsi="Verdana"/>
          <w:snapToGrid/>
          <w:sz w:val="18"/>
          <w:szCs w:val="18"/>
          <w:lang w:val="en-GB"/>
        </w:rPr>
        <w:t xml:space="preserve">prevents either party from fulfilling their obligations under the Agreement, </w:t>
      </w:r>
    </w:p>
    <w:p w14:paraId="60E83AC1" w14:textId="77777777" w:rsidR="00024F95" w:rsidRPr="00642138" w:rsidRDefault="00024F95" w:rsidP="00024F95">
      <w:pPr>
        <w:numPr>
          <w:ilvl w:val="0"/>
          <w:numId w:val="20"/>
        </w:numPr>
        <w:spacing w:after="200"/>
        <w:jc w:val="both"/>
        <w:rPr>
          <w:rFonts w:ascii="Verdana" w:hAnsi="Verdana"/>
          <w:snapToGrid/>
          <w:sz w:val="18"/>
          <w:szCs w:val="18"/>
          <w:lang w:val="en-GB"/>
        </w:rPr>
      </w:pPr>
      <w:r w:rsidRPr="00642138">
        <w:rPr>
          <w:rFonts w:ascii="Verdana" w:hAnsi="Verdana"/>
          <w:snapToGrid/>
          <w:sz w:val="18"/>
          <w:szCs w:val="18"/>
          <w:lang w:val="en-GB"/>
        </w:rPr>
        <w:t>was unforeseeable, exceptional situation and beyond the parties’ control,</w:t>
      </w:r>
    </w:p>
    <w:p w14:paraId="4822EA76" w14:textId="77777777" w:rsidR="00024F95" w:rsidRPr="00642138" w:rsidRDefault="00024F95" w:rsidP="00024F95">
      <w:pPr>
        <w:numPr>
          <w:ilvl w:val="0"/>
          <w:numId w:val="20"/>
        </w:numPr>
        <w:spacing w:after="200"/>
        <w:jc w:val="both"/>
        <w:rPr>
          <w:rFonts w:ascii="Verdana" w:hAnsi="Verdana"/>
          <w:snapToGrid/>
          <w:sz w:val="18"/>
          <w:szCs w:val="18"/>
          <w:lang w:val="en-GB"/>
        </w:rPr>
      </w:pPr>
      <w:r w:rsidRPr="00642138">
        <w:rPr>
          <w:rFonts w:ascii="Verdana" w:hAnsi="Verdana"/>
          <w:snapToGrid/>
          <w:sz w:val="18"/>
          <w:szCs w:val="18"/>
          <w:lang w:val="en-GB"/>
        </w:rPr>
        <w:t xml:space="preserve">was not due to error or negligence on their part (or on the part of other participating entities involved in the </w:t>
      </w:r>
      <w:r w:rsidRPr="00642138">
        <w:rPr>
          <w:rFonts w:ascii="Verdana" w:eastAsia="Calibri" w:hAnsi="Verdana"/>
          <w:snapToGrid/>
          <w:sz w:val="18"/>
          <w:szCs w:val="18"/>
          <w:lang w:val="en-GB" w:eastAsia="en-US"/>
        </w:rPr>
        <w:t>action</w:t>
      </w:r>
      <w:r w:rsidRPr="00642138">
        <w:rPr>
          <w:rFonts w:ascii="Verdana" w:hAnsi="Verdana"/>
          <w:snapToGrid/>
          <w:sz w:val="18"/>
          <w:szCs w:val="18"/>
          <w:lang w:val="en-GB"/>
        </w:rPr>
        <w:t>), and</w:t>
      </w:r>
    </w:p>
    <w:p w14:paraId="7E897D5E" w14:textId="77777777" w:rsidR="00024F95" w:rsidRPr="00642138" w:rsidRDefault="00024F95" w:rsidP="00024F95">
      <w:pPr>
        <w:numPr>
          <w:ilvl w:val="0"/>
          <w:numId w:val="20"/>
        </w:numPr>
        <w:spacing w:after="200"/>
        <w:jc w:val="both"/>
        <w:rPr>
          <w:rFonts w:ascii="Verdana" w:hAnsi="Verdana"/>
          <w:snapToGrid/>
          <w:sz w:val="18"/>
          <w:szCs w:val="18"/>
          <w:lang w:val="en-GB"/>
        </w:rPr>
      </w:pPr>
      <w:r w:rsidRPr="00642138">
        <w:rPr>
          <w:rFonts w:ascii="Verdana" w:hAnsi="Verdana"/>
          <w:snapToGrid/>
          <w:sz w:val="18"/>
          <w:szCs w:val="18"/>
          <w:lang w:val="en-GB"/>
        </w:rPr>
        <w:t xml:space="preserve">proves to be inevitable in spite of exercising all due diligence. </w:t>
      </w:r>
    </w:p>
    <w:p w14:paraId="7B9B6A71" w14:textId="0F07621B" w:rsidR="00024F95" w:rsidRPr="00642138" w:rsidRDefault="00473043" w:rsidP="00E61F97">
      <w:pPr>
        <w:tabs>
          <w:tab w:val="left" w:pos="567"/>
        </w:tabs>
        <w:spacing w:after="200"/>
        <w:ind w:left="567" w:hanging="567"/>
        <w:jc w:val="both"/>
        <w:rPr>
          <w:rFonts w:ascii="Verdana" w:hAnsi="Verdana"/>
          <w:snapToGrid/>
          <w:sz w:val="18"/>
          <w:szCs w:val="18"/>
          <w:lang w:val="en-GB"/>
        </w:rPr>
      </w:pPr>
      <w:r w:rsidRPr="00642138">
        <w:rPr>
          <w:rFonts w:ascii="Verdana" w:hAnsi="Verdana"/>
          <w:snapToGrid/>
          <w:sz w:val="18"/>
          <w:szCs w:val="18"/>
          <w:lang w:val="en-GB"/>
        </w:rPr>
        <w:t>1</w:t>
      </w:r>
      <w:r w:rsidR="007C4D37" w:rsidRPr="00642138">
        <w:rPr>
          <w:rFonts w:ascii="Verdana" w:hAnsi="Verdana"/>
          <w:snapToGrid/>
          <w:sz w:val="18"/>
          <w:szCs w:val="18"/>
          <w:lang w:val="en-GB"/>
        </w:rPr>
        <w:t>6</w:t>
      </w:r>
      <w:r w:rsidR="00024F95" w:rsidRPr="00642138">
        <w:rPr>
          <w:rFonts w:ascii="Verdana" w:hAnsi="Verdana"/>
          <w:snapToGrid/>
          <w:sz w:val="18"/>
          <w:szCs w:val="18"/>
          <w:lang w:val="en-GB"/>
        </w:rPr>
        <w:t xml:space="preserve">.3 </w:t>
      </w:r>
      <w:r w:rsidR="00E61F97" w:rsidRPr="00642138">
        <w:rPr>
          <w:rFonts w:ascii="Verdana" w:hAnsi="Verdana"/>
          <w:snapToGrid/>
          <w:sz w:val="18"/>
          <w:szCs w:val="18"/>
          <w:lang w:val="en-GB"/>
        </w:rPr>
        <w:tab/>
      </w:r>
      <w:r w:rsidR="00024F95" w:rsidRPr="00642138">
        <w:rPr>
          <w:rFonts w:ascii="Verdana" w:hAnsi="Verdana"/>
          <w:snapToGrid/>
          <w:sz w:val="18"/>
          <w:szCs w:val="18"/>
          <w:lang w:val="en-GB"/>
        </w:rPr>
        <w:t>Any situation constituting force majeure must be formally notified to the other party</w:t>
      </w:r>
      <w:r w:rsidR="00024F95" w:rsidRPr="00642138">
        <w:rPr>
          <w:rFonts w:ascii="Verdana" w:eastAsia="Calibri" w:hAnsi="Verdana"/>
          <w:bCs/>
          <w:i/>
          <w:snapToGrid/>
          <w:sz w:val="18"/>
          <w:szCs w:val="18"/>
          <w:lang w:val="en-GB" w:eastAsia="en-US"/>
        </w:rPr>
        <w:t xml:space="preserve"> </w:t>
      </w:r>
      <w:r w:rsidR="00024F95" w:rsidRPr="00642138">
        <w:rPr>
          <w:rFonts w:ascii="Verdana" w:hAnsi="Verdana"/>
          <w:snapToGrid/>
          <w:sz w:val="18"/>
          <w:szCs w:val="18"/>
          <w:lang w:val="en-GB"/>
        </w:rPr>
        <w:t>without delay, stating the nature, likely duration and foreseeable effects.</w:t>
      </w:r>
    </w:p>
    <w:p w14:paraId="144F7574" w14:textId="294B711D" w:rsidR="00024F95" w:rsidRPr="00642138" w:rsidRDefault="00473043" w:rsidP="00E61F97">
      <w:pPr>
        <w:tabs>
          <w:tab w:val="left" w:pos="567"/>
        </w:tabs>
        <w:spacing w:after="200"/>
        <w:ind w:left="567" w:hanging="567"/>
        <w:jc w:val="both"/>
        <w:rPr>
          <w:rFonts w:ascii="Verdana" w:hAnsi="Verdana"/>
          <w:snapToGrid/>
          <w:sz w:val="18"/>
          <w:szCs w:val="18"/>
          <w:lang w:val="en-GB"/>
        </w:rPr>
      </w:pPr>
      <w:r w:rsidRPr="00642138">
        <w:rPr>
          <w:rFonts w:ascii="Verdana" w:hAnsi="Verdana"/>
          <w:snapToGrid/>
          <w:sz w:val="18"/>
          <w:szCs w:val="18"/>
          <w:lang w:val="en-GB"/>
        </w:rPr>
        <w:t>1</w:t>
      </w:r>
      <w:r w:rsidR="007C4D37" w:rsidRPr="00642138">
        <w:rPr>
          <w:rFonts w:ascii="Verdana" w:hAnsi="Verdana"/>
          <w:snapToGrid/>
          <w:sz w:val="18"/>
          <w:szCs w:val="18"/>
          <w:lang w:val="en-GB"/>
        </w:rPr>
        <w:t>6</w:t>
      </w:r>
      <w:r w:rsidR="00024F95" w:rsidRPr="00642138">
        <w:rPr>
          <w:rFonts w:ascii="Verdana" w:hAnsi="Verdana"/>
          <w:snapToGrid/>
          <w:sz w:val="18"/>
          <w:szCs w:val="18"/>
          <w:lang w:val="en-GB"/>
        </w:rPr>
        <w:t xml:space="preserve">.4 </w:t>
      </w:r>
      <w:r w:rsidR="00E61F97" w:rsidRPr="00642138">
        <w:rPr>
          <w:rFonts w:ascii="Verdana" w:hAnsi="Verdana"/>
          <w:snapToGrid/>
          <w:sz w:val="18"/>
          <w:szCs w:val="18"/>
          <w:lang w:val="en-GB"/>
        </w:rPr>
        <w:tab/>
      </w:r>
      <w:r w:rsidR="00024F95" w:rsidRPr="00642138">
        <w:rPr>
          <w:rFonts w:ascii="Verdana" w:hAnsi="Verdana"/>
          <w:snapToGrid/>
          <w:sz w:val="18"/>
          <w:szCs w:val="18"/>
          <w:lang w:val="en-GB"/>
        </w:rPr>
        <w:t>The parties must immediately take all the necessary steps to limit any damage due to force majeure and do their best to</w:t>
      </w:r>
      <w:r w:rsidR="00024F95" w:rsidRPr="00642138">
        <w:rPr>
          <w:rFonts w:ascii="Verdana" w:hAnsi="Verdana"/>
          <w:i/>
          <w:snapToGrid/>
          <w:sz w:val="18"/>
          <w:szCs w:val="18"/>
          <w:lang w:val="en-GB"/>
        </w:rPr>
        <w:t xml:space="preserve"> </w:t>
      </w:r>
      <w:r w:rsidR="00024F95" w:rsidRPr="00642138">
        <w:rPr>
          <w:rFonts w:ascii="Verdana" w:hAnsi="Verdana"/>
          <w:snapToGrid/>
          <w:sz w:val="18"/>
          <w:szCs w:val="18"/>
          <w:lang w:val="en-GB"/>
        </w:rPr>
        <w:t>resume implementation of the action as soon as possible.</w:t>
      </w:r>
    </w:p>
    <w:p w14:paraId="694B970B" w14:textId="77777777" w:rsidR="00BA16A3" w:rsidRPr="00642138" w:rsidRDefault="00BA16A3" w:rsidP="00E61F97">
      <w:pPr>
        <w:tabs>
          <w:tab w:val="left" w:pos="567"/>
        </w:tabs>
        <w:spacing w:after="200"/>
        <w:ind w:left="567" w:hanging="567"/>
        <w:jc w:val="both"/>
        <w:rPr>
          <w:rFonts w:ascii="Verdana" w:hAnsi="Verdana"/>
          <w:snapToGrid/>
          <w:sz w:val="18"/>
          <w:szCs w:val="18"/>
          <w:lang w:val="en-GB"/>
        </w:rPr>
      </w:pPr>
    </w:p>
    <w:p w14:paraId="14EB61B8" w14:textId="663F848A" w:rsidR="00F96310" w:rsidRPr="00642138" w:rsidRDefault="00067DF7" w:rsidP="009F4127">
      <w:pPr>
        <w:pStyle w:val="Kop4"/>
        <w:keepLines/>
        <w:spacing w:after="120"/>
        <w:ind w:left="1865" w:hanging="1865"/>
        <w:rPr>
          <w:rFonts w:ascii="Verdana" w:eastAsiaTheme="majorEastAsia" w:hAnsi="Verdana" w:cstheme="majorBidi"/>
          <w:b/>
          <w:bCs/>
          <w:iCs/>
          <w:caps/>
          <w:snapToGrid/>
          <w:sz w:val="18"/>
          <w:szCs w:val="18"/>
          <w:lang w:val="en-GB" w:eastAsia="en-US"/>
        </w:rPr>
      </w:pPr>
      <w:r w:rsidRPr="00642138">
        <w:rPr>
          <w:rFonts w:ascii="Verdana" w:eastAsiaTheme="majorEastAsia" w:hAnsi="Verdana" w:cstheme="majorBidi"/>
          <w:b/>
          <w:bCs/>
          <w:iCs/>
          <w:caps/>
          <w:snapToGrid/>
          <w:sz w:val="18"/>
          <w:szCs w:val="18"/>
          <w:lang w:val="en-GB" w:eastAsia="en-US"/>
        </w:rPr>
        <w:t>ARTICLE</w:t>
      </w:r>
      <w:r w:rsidR="00473043" w:rsidRPr="00642138">
        <w:rPr>
          <w:rFonts w:ascii="Verdana" w:eastAsiaTheme="majorEastAsia" w:hAnsi="Verdana" w:cstheme="majorBidi"/>
          <w:b/>
          <w:bCs/>
          <w:iCs/>
          <w:caps/>
          <w:snapToGrid/>
          <w:sz w:val="18"/>
          <w:szCs w:val="18"/>
          <w:lang w:val="en-GB" w:eastAsia="en-US"/>
        </w:rPr>
        <w:t xml:space="preserve"> 1</w:t>
      </w:r>
      <w:r w:rsidR="007C4D37" w:rsidRPr="00642138">
        <w:rPr>
          <w:rFonts w:ascii="Verdana" w:eastAsiaTheme="majorEastAsia" w:hAnsi="Verdana" w:cstheme="majorBidi"/>
          <w:b/>
          <w:bCs/>
          <w:iCs/>
          <w:caps/>
          <w:snapToGrid/>
          <w:sz w:val="18"/>
          <w:szCs w:val="18"/>
          <w:lang w:val="en-GB" w:eastAsia="en-US"/>
        </w:rPr>
        <w:t>7</w:t>
      </w:r>
      <w:r w:rsidR="00024F95" w:rsidRPr="00642138">
        <w:rPr>
          <w:rFonts w:ascii="Verdana" w:eastAsiaTheme="majorEastAsia" w:hAnsi="Verdana" w:cstheme="majorBidi"/>
          <w:b/>
          <w:bCs/>
          <w:iCs/>
          <w:caps/>
          <w:snapToGrid/>
          <w:sz w:val="18"/>
          <w:szCs w:val="18"/>
          <w:lang w:val="en-GB" w:eastAsia="en-US"/>
        </w:rPr>
        <w:t xml:space="preserve"> </w:t>
      </w:r>
      <w:r w:rsidR="00F96310" w:rsidRPr="00642138">
        <w:rPr>
          <w:rFonts w:ascii="Verdana" w:eastAsiaTheme="majorEastAsia" w:hAnsi="Verdana" w:cstheme="majorBidi"/>
          <w:b/>
          <w:bCs/>
          <w:iCs/>
          <w:caps/>
          <w:snapToGrid/>
          <w:sz w:val="18"/>
          <w:szCs w:val="18"/>
          <w:lang w:val="en-GB" w:eastAsia="en-US"/>
        </w:rPr>
        <w:t>– LAW APPLICABLE AND COMPETENT COURT</w:t>
      </w:r>
    </w:p>
    <w:p w14:paraId="25108485" w14:textId="1A85DC92" w:rsidR="00E870AD" w:rsidRPr="00642138" w:rsidRDefault="00050236" w:rsidP="00A93307">
      <w:pPr>
        <w:tabs>
          <w:tab w:val="left" w:pos="567"/>
        </w:tabs>
        <w:spacing w:after="120"/>
        <w:ind w:left="567" w:hanging="567"/>
        <w:jc w:val="both"/>
        <w:rPr>
          <w:rFonts w:ascii="Verdana" w:hAnsi="Verdana"/>
          <w:sz w:val="18"/>
          <w:szCs w:val="18"/>
          <w:lang w:val="en-GB"/>
        </w:rPr>
      </w:pPr>
      <w:r w:rsidRPr="00642138">
        <w:rPr>
          <w:rFonts w:ascii="Verdana" w:hAnsi="Verdana"/>
          <w:sz w:val="18"/>
          <w:szCs w:val="18"/>
          <w:lang w:val="en-GB"/>
        </w:rPr>
        <w:t>1</w:t>
      </w:r>
      <w:r w:rsidR="007C4D37" w:rsidRPr="00642138">
        <w:rPr>
          <w:rFonts w:ascii="Verdana" w:hAnsi="Verdana"/>
          <w:sz w:val="18"/>
          <w:szCs w:val="18"/>
          <w:lang w:val="en-GB"/>
        </w:rPr>
        <w:t>7</w:t>
      </w:r>
      <w:r w:rsidRPr="00642138">
        <w:rPr>
          <w:rFonts w:ascii="Verdana" w:hAnsi="Verdana"/>
          <w:sz w:val="18"/>
          <w:szCs w:val="18"/>
          <w:lang w:val="en-GB"/>
        </w:rPr>
        <w:t>.1</w:t>
      </w:r>
      <w:r w:rsidR="00E870AD" w:rsidRPr="00642138">
        <w:rPr>
          <w:rFonts w:ascii="Verdana" w:hAnsi="Verdana"/>
          <w:sz w:val="18"/>
          <w:szCs w:val="18"/>
          <w:lang w:val="en-GB"/>
        </w:rPr>
        <w:tab/>
        <w:t xml:space="preserve">The Agreement is governed by </w:t>
      </w:r>
      <w:r w:rsidR="00E870AD" w:rsidRPr="00642138">
        <w:rPr>
          <w:rFonts w:ascii="Verdana" w:hAnsi="Verdana"/>
          <w:sz w:val="18"/>
          <w:szCs w:val="18"/>
          <w:highlight w:val="lightGray"/>
          <w:lang w:val="en-GB"/>
        </w:rPr>
        <w:t>[insert the national law of the NA].</w:t>
      </w:r>
    </w:p>
    <w:p w14:paraId="05B8B065" w14:textId="62A6FFB4" w:rsidR="00E870AD" w:rsidRPr="00642138" w:rsidRDefault="00050236" w:rsidP="00A93307">
      <w:pPr>
        <w:tabs>
          <w:tab w:val="left" w:pos="567"/>
        </w:tabs>
        <w:spacing w:after="120"/>
        <w:ind w:left="567" w:hanging="567"/>
        <w:jc w:val="both"/>
        <w:rPr>
          <w:rFonts w:ascii="Verdana" w:hAnsi="Verdana"/>
          <w:sz w:val="18"/>
          <w:szCs w:val="18"/>
          <w:lang w:val="en-GB"/>
        </w:rPr>
      </w:pPr>
      <w:r w:rsidRPr="00642138">
        <w:rPr>
          <w:rFonts w:ascii="Verdana" w:hAnsi="Verdana"/>
          <w:sz w:val="18"/>
          <w:szCs w:val="18"/>
          <w:lang w:val="en-GB"/>
        </w:rPr>
        <w:t>1</w:t>
      </w:r>
      <w:r w:rsidR="007C4D37" w:rsidRPr="00642138">
        <w:rPr>
          <w:rFonts w:ascii="Verdana" w:hAnsi="Verdana"/>
          <w:sz w:val="18"/>
          <w:szCs w:val="18"/>
          <w:lang w:val="en-GB"/>
        </w:rPr>
        <w:t>7</w:t>
      </w:r>
      <w:r w:rsidRPr="00642138">
        <w:rPr>
          <w:rFonts w:ascii="Verdana" w:hAnsi="Verdana"/>
          <w:sz w:val="18"/>
          <w:szCs w:val="18"/>
          <w:lang w:val="en-GB"/>
        </w:rPr>
        <w:t>.2</w:t>
      </w:r>
      <w:r w:rsidR="00E870AD" w:rsidRPr="00642138">
        <w:rPr>
          <w:rFonts w:ascii="Verdana" w:hAnsi="Verdana"/>
          <w:sz w:val="18"/>
          <w:szCs w:val="18"/>
          <w:lang w:val="en-GB"/>
        </w:rPr>
        <w:tab/>
        <w:t xml:space="preserve">The competent court determined in accordance with the applicable national law </w:t>
      </w:r>
      <w:r w:rsidR="00A93307" w:rsidRPr="00642138">
        <w:rPr>
          <w:rFonts w:ascii="Verdana" w:hAnsi="Verdana"/>
          <w:sz w:val="18"/>
          <w:szCs w:val="18"/>
          <w:lang w:val="en-GB"/>
        </w:rPr>
        <w:t>will</w:t>
      </w:r>
      <w:r w:rsidR="00E870AD" w:rsidRPr="00642138">
        <w:rPr>
          <w:rFonts w:ascii="Verdana" w:hAnsi="Verdana"/>
          <w:sz w:val="18"/>
          <w:szCs w:val="18"/>
          <w:lang w:val="en-GB"/>
        </w:rPr>
        <w:t xml:space="preserve"> have sole jurisdiction to hear any dispute between the </w:t>
      </w:r>
      <w:r w:rsidR="00690D2B" w:rsidRPr="00642138">
        <w:rPr>
          <w:rFonts w:ascii="Verdana" w:hAnsi="Verdana"/>
          <w:sz w:val="18"/>
          <w:szCs w:val="18"/>
          <w:lang w:val="en-GB"/>
        </w:rPr>
        <w:t>organisation</w:t>
      </w:r>
      <w:r w:rsidR="00E870AD" w:rsidRPr="00642138">
        <w:rPr>
          <w:rFonts w:ascii="Verdana" w:hAnsi="Verdana"/>
          <w:sz w:val="18"/>
          <w:szCs w:val="18"/>
          <w:lang w:val="en-GB"/>
        </w:rPr>
        <w:t xml:space="preserve"> and the participant concerning the interpretation, application or validity of this Agreement, if such dispute cannot be settled amicably.</w:t>
      </w:r>
    </w:p>
    <w:p w14:paraId="390549B7" w14:textId="77777777" w:rsidR="00BA16A3" w:rsidRPr="00642138" w:rsidRDefault="00BA16A3" w:rsidP="00A93307">
      <w:pPr>
        <w:tabs>
          <w:tab w:val="left" w:pos="567"/>
        </w:tabs>
        <w:spacing w:after="120"/>
        <w:ind w:left="567" w:hanging="567"/>
        <w:jc w:val="both"/>
        <w:rPr>
          <w:rFonts w:ascii="Verdana" w:hAnsi="Verdana"/>
          <w:sz w:val="18"/>
          <w:szCs w:val="18"/>
          <w:lang w:val="en-GB"/>
        </w:rPr>
      </w:pPr>
    </w:p>
    <w:p w14:paraId="546AD067" w14:textId="627724A5" w:rsidR="00024F95" w:rsidRPr="00642138" w:rsidRDefault="00024F95" w:rsidP="00024F95">
      <w:pPr>
        <w:keepNext/>
        <w:keepLines/>
        <w:spacing w:after="200"/>
        <w:ind w:left="1865" w:hanging="1865"/>
        <w:jc w:val="both"/>
        <w:outlineLvl w:val="3"/>
        <w:rPr>
          <w:rFonts w:ascii="Verdana" w:eastAsia="SimSun" w:hAnsi="Verdana"/>
          <w:b/>
          <w:bCs/>
          <w:iCs/>
          <w:caps/>
          <w:snapToGrid/>
          <w:sz w:val="18"/>
          <w:szCs w:val="18"/>
          <w:lang w:val="en-GB" w:eastAsia="en-US"/>
        </w:rPr>
      </w:pPr>
      <w:bookmarkStart w:id="28" w:name="_Toc435109105"/>
      <w:bookmarkStart w:id="29" w:name="_Toc524697264"/>
      <w:bookmarkStart w:id="30" w:name="_Toc529197819"/>
      <w:bookmarkStart w:id="31" w:name="_Toc530035947"/>
      <w:bookmarkStart w:id="32" w:name="_Toc24116212"/>
      <w:bookmarkStart w:id="33" w:name="_Toc24118706"/>
      <w:bookmarkStart w:id="34" w:name="_Toc24126691"/>
      <w:bookmarkStart w:id="35" w:name="_Toc88829480"/>
      <w:bookmarkStart w:id="36" w:name="_Toc90291020"/>
      <w:bookmarkStart w:id="37" w:name="_Toc120627777"/>
      <w:r w:rsidRPr="00642138">
        <w:rPr>
          <w:rFonts w:ascii="Verdana" w:eastAsia="SimSun" w:hAnsi="Verdana"/>
          <w:b/>
          <w:bCs/>
          <w:iCs/>
          <w:caps/>
          <w:snapToGrid/>
          <w:sz w:val="18"/>
          <w:szCs w:val="18"/>
          <w:lang w:val="en-GB" w:eastAsia="en-US"/>
        </w:rPr>
        <w:lastRenderedPageBreak/>
        <w:t>ARTICLE 1</w:t>
      </w:r>
      <w:r w:rsidR="007C4D37" w:rsidRPr="00642138">
        <w:rPr>
          <w:rFonts w:ascii="Verdana" w:eastAsia="SimSun" w:hAnsi="Verdana"/>
          <w:b/>
          <w:bCs/>
          <w:iCs/>
          <w:caps/>
          <w:snapToGrid/>
          <w:sz w:val="18"/>
          <w:szCs w:val="18"/>
          <w:lang w:val="en-GB" w:eastAsia="en-US"/>
        </w:rPr>
        <w:t>8</w:t>
      </w:r>
      <w:r w:rsidRPr="00642138">
        <w:rPr>
          <w:rFonts w:ascii="Verdana" w:eastAsia="SimSun" w:hAnsi="Verdana"/>
          <w:b/>
          <w:bCs/>
          <w:iCs/>
          <w:caps/>
          <w:snapToGrid/>
          <w:sz w:val="18"/>
          <w:szCs w:val="18"/>
          <w:lang w:val="en-GB" w:eastAsia="en-US"/>
        </w:rPr>
        <w:t xml:space="preserve"> </w:t>
      </w:r>
      <w:r w:rsidRPr="00642138">
        <w:rPr>
          <w:rFonts w:ascii="Verdana" w:eastAsiaTheme="majorEastAsia" w:hAnsi="Verdana" w:cstheme="majorBidi"/>
          <w:b/>
          <w:bCs/>
          <w:iCs/>
          <w:caps/>
          <w:snapToGrid/>
          <w:sz w:val="18"/>
          <w:szCs w:val="18"/>
          <w:lang w:val="en-GB" w:eastAsia="en-US"/>
        </w:rPr>
        <w:t>–</w:t>
      </w:r>
      <w:r w:rsidRPr="00642138">
        <w:rPr>
          <w:rFonts w:ascii="Verdana" w:eastAsia="SimSun" w:hAnsi="Verdana"/>
          <w:b/>
          <w:bCs/>
          <w:iCs/>
          <w:caps/>
          <w:snapToGrid/>
          <w:sz w:val="18"/>
          <w:szCs w:val="18"/>
          <w:lang w:val="en-GB" w:eastAsia="en-US"/>
        </w:rPr>
        <w:t xml:space="preserve"> ENTRY INTO FORCE</w:t>
      </w:r>
      <w:bookmarkEnd w:id="28"/>
      <w:bookmarkEnd w:id="29"/>
      <w:bookmarkEnd w:id="30"/>
      <w:bookmarkEnd w:id="31"/>
      <w:bookmarkEnd w:id="32"/>
      <w:bookmarkEnd w:id="33"/>
      <w:bookmarkEnd w:id="34"/>
      <w:bookmarkEnd w:id="35"/>
      <w:bookmarkEnd w:id="36"/>
      <w:bookmarkEnd w:id="37"/>
    </w:p>
    <w:p w14:paraId="20C9CF4B" w14:textId="3A99287F" w:rsidR="00024F95" w:rsidRPr="00642138" w:rsidRDefault="00024F95" w:rsidP="00E61F97">
      <w:pPr>
        <w:tabs>
          <w:tab w:val="left" w:pos="0"/>
        </w:tabs>
        <w:spacing w:after="120"/>
        <w:jc w:val="both"/>
        <w:rPr>
          <w:rFonts w:ascii="Verdana" w:hAnsi="Verdana"/>
          <w:sz w:val="18"/>
          <w:szCs w:val="18"/>
          <w:lang w:val="en-GB"/>
        </w:rPr>
      </w:pPr>
      <w:r w:rsidRPr="00642138">
        <w:rPr>
          <w:rFonts w:ascii="Verdana" w:eastAsia="Calibri" w:hAnsi="Verdana"/>
          <w:snapToGrid/>
          <w:sz w:val="18"/>
          <w:szCs w:val="18"/>
          <w:lang w:val="en-GB" w:eastAsia="en-US"/>
        </w:rPr>
        <w:t xml:space="preserve">The </w:t>
      </w:r>
      <w:r w:rsidR="00965A4D" w:rsidRPr="00642138">
        <w:rPr>
          <w:rFonts w:ascii="Verdana" w:hAnsi="Verdana"/>
          <w:snapToGrid/>
          <w:sz w:val="18"/>
          <w:szCs w:val="18"/>
          <w:lang w:val="en-GB"/>
        </w:rPr>
        <w:t>a</w:t>
      </w:r>
      <w:r w:rsidRPr="00642138">
        <w:rPr>
          <w:rFonts w:ascii="Verdana" w:hAnsi="Verdana"/>
          <w:snapToGrid/>
          <w:sz w:val="18"/>
          <w:szCs w:val="18"/>
          <w:lang w:val="en-GB"/>
        </w:rPr>
        <w:t>greement</w:t>
      </w:r>
      <w:r w:rsidRPr="00642138">
        <w:rPr>
          <w:rFonts w:ascii="Verdana" w:eastAsia="Calibri" w:hAnsi="Verdana"/>
          <w:snapToGrid/>
          <w:sz w:val="18"/>
          <w:szCs w:val="18"/>
          <w:lang w:val="en-GB" w:eastAsia="en-US"/>
        </w:rPr>
        <w:t xml:space="preserve"> will enter into force on </w:t>
      </w:r>
      <w:r w:rsidR="00965A4D" w:rsidRPr="00642138">
        <w:rPr>
          <w:rFonts w:ascii="Verdana" w:hAnsi="Verdana"/>
          <w:sz w:val="18"/>
          <w:szCs w:val="18"/>
          <w:lang w:val="en-GB"/>
        </w:rPr>
        <w:t>the day of signature by the organisation or the participant,</w:t>
      </w:r>
      <w:r w:rsidR="00E61F97" w:rsidRPr="00642138">
        <w:rPr>
          <w:rFonts w:ascii="Verdana" w:hAnsi="Verdana"/>
          <w:sz w:val="18"/>
          <w:szCs w:val="18"/>
          <w:lang w:val="en-GB"/>
        </w:rPr>
        <w:t xml:space="preserve"> </w:t>
      </w:r>
      <w:r w:rsidR="00965A4D" w:rsidRPr="00642138">
        <w:rPr>
          <w:rFonts w:ascii="Verdana" w:hAnsi="Verdana"/>
          <w:sz w:val="18"/>
          <w:szCs w:val="18"/>
          <w:lang w:val="en-GB"/>
        </w:rPr>
        <w:t>depending on which is later</w:t>
      </w:r>
      <w:r w:rsidRPr="00642138">
        <w:rPr>
          <w:rFonts w:ascii="Verdana" w:eastAsia="Calibri" w:hAnsi="Verdana"/>
          <w:snapToGrid/>
          <w:sz w:val="18"/>
          <w:szCs w:val="18"/>
          <w:lang w:val="en-GB" w:eastAsia="en-US"/>
        </w:rPr>
        <w:t xml:space="preserve">. </w:t>
      </w:r>
    </w:p>
    <w:p w14:paraId="3F72DF72" w14:textId="3322F5CF" w:rsidR="005B72FD" w:rsidRPr="00642138" w:rsidRDefault="005B72FD">
      <w:pPr>
        <w:jc w:val="both"/>
        <w:rPr>
          <w:rFonts w:ascii="Verdana" w:hAnsi="Verdana"/>
          <w:b/>
          <w:sz w:val="18"/>
          <w:szCs w:val="18"/>
          <w:lang w:val="en-GB"/>
        </w:rPr>
      </w:pPr>
    </w:p>
    <w:p w14:paraId="34F2F88C" w14:textId="77777777" w:rsidR="00E829D1" w:rsidRPr="00642138" w:rsidRDefault="00E829D1">
      <w:pPr>
        <w:jc w:val="both"/>
        <w:rPr>
          <w:rFonts w:ascii="Verdana" w:hAnsi="Verdana"/>
          <w:b/>
          <w:sz w:val="18"/>
          <w:szCs w:val="18"/>
          <w:lang w:val="en-GB"/>
        </w:rPr>
      </w:pPr>
    </w:p>
    <w:p w14:paraId="6835EE6B" w14:textId="77777777" w:rsidR="00F96310" w:rsidRPr="00642138" w:rsidRDefault="00F96310">
      <w:pPr>
        <w:ind w:left="5812" w:hanging="5812"/>
        <w:rPr>
          <w:rFonts w:ascii="Verdana" w:hAnsi="Verdana"/>
          <w:sz w:val="18"/>
          <w:szCs w:val="18"/>
          <w:lang w:val="en-GB"/>
        </w:rPr>
      </w:pPr>
      <w:r w:rsidRPr="00642138">
        <w:rPr>
          <w:rFonts w:ascii="Verdana" w:hAnsi="Verdana"/>
          <w:sz w:val="18"/>
          <w:szCs w:val="18"/>
          <w:lang w:val="en-GB"/>
        </w:rPr>
        <w:t>SIGNATURES</w:t>
      </w:r>
    </w:p>
    <w:p w14:paraId="78087DB9" w14:textId="77777777" w:rsidR="00780990" w:rsidRPr="00642138" w:rsidRDefault="00780990">
      <w:pPr>
        <w:ind w:left="5812" w:hanging="5812"/>
        <w:rPr>
          <w:rFonts w:ascii="Verdana" w:hAnsi="Verdana"/>
          <w:sz w:val="18"/>
          <w:szCs w:val="18"/>
          <w:lang w:val="en-GB"/>
        </w:rPr>
      </w:pPr>
    </w:p>
    <w:p w14:paraId="78CC0FE6" w14:textId="77777777" w:rsidR="00F96310" w:rsidRPr="00642138" w:rsidRDefault="00F96310">
      <w:pPr>
        <w:tabs>
          <w:tab w:val="left" w:pos="5670"/>
        </w:tabs>
        <w:rPr>
          <w:rFonts w:ascii="Verdana" w:hAnsi="Verdana"/>
          <w:sz w:val="18"/>
          <w:szCs w:val="18"/>
          <w:lang w:val="en-GB"/>
        </w:rPr>
      </w:pPr>
      <w:r w:rsidRPr="00642138">
        <w:rPr>
          <w:rFonts w:ascii="Verdana" w:hAnsi="Verdana"/>
          <w:sz w:val="18"/>
          <w:szCs w:val="18"/>
          <w:lang w:val="en-GB"/>
        </w:rPr>
        <w:t xml:space="preserve">For the </w:t>
      </w:r>
      <w:r w:rsidR="00065470" w:rsidRPr="00642138">
        <w:rPr>
          <w:rFonts w:ascii="Verdana" w:hAnsi="Verdana"/>
          <w:sz w:val="18"/>
          <w:szCs w:val="18"/>
          <w:lang w:val="en-GB"/>
        </w:rPr>
        <w:t>participant</w:t>
      </w:r>
      <w:r w:rsidRPr="00642138">
        <w:rPr>
          <w:rFonts w:ascii="Verdana" w:hAnsi="Verdana"/>
          <w:sz w:val="18"/>
          <w:szCs w:val="18"/>
          <w:lang w:val="en-GB"/>
        </w:rPr>
        <w:tab/>
        <w:t>For the</w:t>
      </w:r>
      <w:r w:rsidR="00235465" w:rsidRPr="00642138">
        <w:rPr>
          <w:rFonts w:ascii="Verdana" w:hAnsi="Verdana"/>
          <w:sz w:val="18"/>
          <w:szCs w:val="18"/>
          <w:lang w:val="en-GB"/>
        </w:rPr>
        <w:t xml:space="preserve"> </w:t>
      </w:r>
      <w:r w:rsidR="00690D2B" w:rsidRPr="00642138">
        <w:rPr>
          <w:rFonts w:ascii="Verdana" w:hAnsi="Verdana"/>
          <w:sz w:val="18"/>
          <w:szCs w:val="18"/>
          <w:lang w:val="en-GB"/>
        </w:rPr>
        <w:t>organisation</w:t>
      </w:r>
    </w:p>
    <w:p w14:paraId="478AE7C2" w14:textId="77777777" w:rsidR="00F96310" w:rsidRPr="00642138" w:rsidRDefault="00924D53">
      <w:pPr>
        <w:tabs>
          <w:tab w:val="left" w:pos="5670"/>
        </w:tabs>
        <w:rPr>
          <w:rFonts w:ascii="Verdana" w:hAnsi="Verdana"/>
          <w:sz w:val="18"/>
          <w:szCs w:val="18"/>
          <w:highlight w:val="lightGray"/>
          <w:lang w:val="en-GB"/>
        </w:rPr>
      </w:pPr>
      <w:r w:rsidRPr="00642138">
        <w:rPr>
          <w:rFonts w:ascii="Verdana" w:hAnsi="Verdana"/>
          <w:sz w:val="18"/>
          <w:szCs w:val="18"/>
          <w:highlight w:val="lightGray"/>
          <w:lang w:val="en-GB"/>
        </w:rPr>
        <w:t>[</w:t>
      </w:r>
      <w:r w:rsidR="00CA6DB9" w:rsidRPr="00642138">
        <w:rPr>
          <w:rFonts w:ascii="Verdana" w:hAnsi="Verdana"/>
          <w:sz w:val="18"/>
          <w:szCs w:val="18"/>
          <w:highlight w:val="lightGray"/>
          <w:lang w:val="en-GB"/>
        </w:rPr>
        <w:t>name / forename</w:t>
      </w:r>
      <w:r w:rsidRPr="00642138">
        <w:rPr>
          <w:rFonts w:ascii="Verdana" w:hAnsi="Verdana"/>
          <w:sz w:val="18"/>
          <w:szCs w:val="18"/>
          <w:lang w:val="en-GB"/>
        </w:rPr>
        <w:t>]</w:t>
      </w:r>
      <w:r w:rsidR="00F96310" w:rsidRPr="00642138">
        <w:rPr>
          <w:rFonts w:ascii="Verdana" w:hAnsi="Verdana"/>
          <w:sz w:val="18"/>
          <w:szCs w:val="18"/>
          <w:lang w:val="en-GB"/>
        </w:rPr>
        <w:tab/>
      </w:r>
      <w:r w:rsidR="00F96310" w:rsidRPr="00642138">
        <w:rPr>
          <w:rFonts w:ascii="Verdana" w:hAnsi="Verdana"/>
          <w:sz w:val="18"/>
          <w:szCs w:val="18"/>
          <w:highlight w:val="lightGray"/>
          <w:lang w:val="en-GB"/>
        </w:rPr>
        <w:t>[name /</w:t>
      </w:r>
      <w:r w:rsidR="003D493D" w:rsidRPr="00642138">
        <w:rPr>
          <w:rFonts w:ascii="Verdana" w:hAnsi="Verdana"/>
          <w:sz w:val="18"/>
          <w:szCs w:val="18"/>
          <w:highlight w:val="lightGray"/>
          <w:lang w:val="en-GB"/>
        </w:rPr>
        <w:t xml:space="preserve"> </w:t>
      </w:r>
      <w:r w:rsidR="00F96310" w:rsidRPr="00642138">
        <w:rPr>
          <w:rFonts w:ascii="Verdana" w:hAnsi="Verdana"/>
          <w:sz w:val="18"/>
          <w:szCs w:val="18"/>
          <w:highlight w:val="lightGray"/>
          <w:lang w:val="en-GB"/>
        </w:rPr>
        <w:t>forename</w:t>
      </w:r>
      <w:r w:rsidR="003D493D" w:rsidRPr="00642138">
        <w:rPr>
          <w:rFonts w:ascii="Verdana" w:hAnsi="Verdana"/>
          <w:sz w:val="18"/>
          <w:szCs w:val="18"/>
          <w:highlight w:val="lightGray"/>
          <w:lang w:val="en-GB"/>
        </w:rPr>
        <w:t xml:space="preserve"> </w:t>
      </w:r>
      <w:r w:rsidRPr="00642138">
        <w:rPr>
          <w:rFonts w:ascii="Verdana" w:hAnsi="Verdana"/>
          <w:sz w:val="18"/>
          <w:szCs w:val="18"/>
          <w:highlight w:val="lightGray"/>
          <w:lang w:val="en-GB"/>
        </w:rPr>
        <w:t>/</w:t>
      </w:r>
      <w:r w:rsidR="003D493D" w:rsidRPr="00642138">
        <w:rPr>
          <w:rFonts w:ascii="Verdana" w:hAnsi="Verdana"/>
          <w:sz w:val="18"/>
          <w:szCs w:val="18"/>
          <w:highlight w:val="lightGray"/>
          <w:lang w:val="en-GB"/>
        </w:rPr>
        <w:t xml:space="preserve"> </w:t>
      </w:r>
      <w:r w:rsidRPr="00642138">
        <w:rPr>
          <w:rFonts w:ascii="Verdana" w:hAnsi="Verdana"/>
          <w:sz w:val="18"/>
          <w:szCs w:val="18"/>
          <w:highlight w:val="lightGray"/>
          <w:lang w:val="en-GB"/>
        </w:rPr>
        <w:t>function</w:t>
      </w:r>
      <w:r w:rsidR="00F96310" w:rsidRPr="00642138">
        <w:rPr>
          <w:rFonts w:ascii="Verdana" w:hAnsi="Verdana"/>
          <w:sz w:val="18"/>
          <w:szCs w:val="18"/>
          <w:highlight w:val="lightGray"/>
          <w:lang w:val="en-GB"/>
        </w:rPr>
        <w:t>]</w:t>
      </w:r>
    </w:p>
    <w:p w14:paraId="36E9EB66" w14:textId="77777777" w:rsidR="00F96310" w:rsidRPr="00642138" w:rsidRDefault="00F96310">
      <w:pPr>
        <w:tabs>
          <w:tab w:val="left" w:pos="5670"/>
        </w:tabs>
        <w:ind w:left="5812" w:hanging="5812"/>
        <w:rPr>
          <w:rFonts w:ascii="Verdana" w:hAnsi="Verdana"/>
          <w:sz w:val="18"/>
          <w:szCs w:val="18"/>
          <w:highlight w:val="lightGray"/>
          <w:lang w:val="en-GB"/>
        </w:rPr>
      </w:pPr>
    </w:p>
    <w:p w14:paraId="46F86D70" w14:textId="77777777" w:rsidR="00F96310" w:rsidRPr="00642138" w:rsidRDefault="00F96310">
      <w:pPr>
        <w:tabs>
          <w:tab w:val="left" w:pos="5670"/>
        </w:tabs>
        <w:ind w:left="5812" w:hanging="5812"/>
        <w:rPr>
          <w:rFonts w:ascii="Verdana" w:hAnsi="Verdana"/>
          <w:sz w:val="18"/>
          <w:szCs w:val="18"/>
          <w:lang w:val="en-GB"/>
        </w:rPr>
      </w:pPr>
      <w:r w:rsidRPr="00642138">
        <w:rPr>
          <w:rFonts w:ascii="Verdana" w:hAnsi="Verdana"/>
          <w:sz w:val="18"/>
          <w:szCs w:val="18"/>
          <w:highlight w:val="lightGray"/>
          <w:lang w:val="en-GB"/>
        </w:rPr>
        <w:t>[signature]</w:t>
      </w:r>
      <w:r w:rsidRPr="00642138">
        <w:rPr>
          <w:rFonts w:ascii="Verdana" w:hAnsi="Verdana"/>
          <w:sz w:val="18"/>
          <w:szCs w:val="18"/>
          <w:lang w:val="en-GB"/>
        </w:rPr>
        <w:tab/>
      </w:r>
      <w:r w:rsidRPr="00642138">
        <w:rPr>
          <w:rFonts w:ascii="Verdana" w:hAnsi="Verdana"/>
          <w:sz w:val="18"/>
          <w:szCs w:val="18"/>
          <w:highlight w:val="lightGray"/>
          <w:lang w:val="en-GB"/>
        </w:rPr>
        <w:t>[signature]</w:t>
      </w:r>
    </w:p>
    <w:p w14:paraId="438B432B" w14:textId="77777777" w:rsidR="00F96310" w:rsidRPr="00642138" w:rsidRDefault="00F96310">
      <w:pPr>
        <w:tabs>
          <w:tab w:val="left" w:pos="5670"/>
        </w:tabs>
        <w:rPr>
          <w:rFonts w:ascii="Verdana" w:hAnsi="Verdana"/>
          <w:sz w:val="18"/>
          <w:szCs w:val="18"/>
          <w:lang w:val="en-GB"/>
        </w:rPr>
      </w:pPr>
    </w:p>
    <w:p w14:paraId="509CAE86" w14:textId="77777777" w:rsidR="00137EB2" w:rsidRPr="00642138" w:rsidRDefault="00F96310">
      <w:pPr>
        <w:tabs>
          <w:tab w:val="left" w:pos="5670"/>
        </w:tabs>
        <w:rPr>
          <w:rFonts w:ascii="Verdana" w:hAnsi="Verdana"/>
          <w:sz w:val="18"/>
          <w:szCs w:val="18"/>
          <w:lang w:val="en-GB"/>
        </w:rPr>
      </w:pPr>
      <w:r w:rsidRPr="00642138">
        <w:rPr>
          <w:rFonts w:ascii="Verdana" w:hAnsi="Verdana"/>
          <w:sz w:val="18"/>
          <w:szCs w:val="18"/>
          <w:lang w:val="en-GB"/>
        </w:rPr>
        <w:t>Done at [</w:t>
      </w:r>
      <w:r w:rsidRPr="00642138">
        <w:rPr>
          <w:rFonts w:ascii="Verdana" w:hAnsi="Verdana"/>
          <w:sz w:val="18"/>
          <w:szCs w:val="18"/>
          <w:highlight w:val="lightGray"/>
          <w:lang w:val="en-GB"/>
        </w:rPr>
        <w:t>place</w:t>
      </w:r>
      <w:r w:rsidRPr="00642138">
        <w:rPr>
          <w:rFonts w:ascii="Verdana" w:hAnsi="Verdana"/>
          <w:sz w:val="18"/>
          <w:szCs w:val="18"/>
          <w:lang w:val="en-GB"/>
        </w:rPr>
        <w:t>], [</w:t>
      </w:r>
      <w:r w:rsidRPr="00642138">
        <w:rPr>
          <w:rFonts w:ascii="Verdana" w:hAnsi="Verdana"/>
          <w:sz w:val="18"/>
          <w:szCs w:val="18"/>
          <w:highlight w:val="lightGray"/>
          <w:lang w:val="en-GB"/>
        </w:rPr>
        <w:t>date</w:t>
      </w:r>
      <w:r w:rsidRPr="00642138">
        <w:rPr>
          <w:rFonts w:ascii="Verdana" w:hAnsi="Verdana"/>
          <w:sz w:val="18"/>
          <w:szCs w:val="18"/>
          <w:lang w:val="en-GB"/>
        </w:rPr>
        <w:t>]</w:t>
      </w:r>
      <w:r w:rsidRPr="00642138">
        <w:rPr>
          <w:rFonts w:ascii="Verdana" w:hAnsi="Verdana"/>
          <w:sz w:val="18"/>
          <w:szCs w:val="18"/>
          <w:lang w:val="en-GB"/>
        </w:rPr>
        <w:tab/>
        <w:t>Done at [</w:t>
      </w:r>
      <w:r w:rsidRPr="00642138">
        <w:rPr>
          <w:rFonts w:ascii="Verdana" w:hAnsi="Verdana"/>
          <w:sz w:val="18"/>
          <w:szCs w:val="18"/>
          <w:highlight w:val="lightGray"/>
          <w:lang w:val="en-GB"/>
        </w:rPr>
        <w:t>place</w:t>
      </w:r>
      <w:r w:rsidRPr="00642138">
        <w:rPr>
          <w:rFonts w:ascii="Verdana" w:hAnsi="Verdana"/>
          <w:sz w:val="18"/>
          <w:szCs w:val="18"/>
          <w:lang w:val="en-GB"/>
        </w:rPr>
        <w:t>], [</w:t>
      </w:r>
      <w:r w:rsidRPr="00642138">
        <w:rPr>
          <w:rFonts w:ascii="Verdana" w:hAnsi="Verdana"/>
          <w:sz w:val="18"/>
          <w:szCs w:val="18"/>
          <w:highlight w:val="lightGray"/>
          <w:lang w:val="en-GB"/>
        </w:rPr>
        <w:t>date</w:t>
      </w:r>
      <w:r w:rsidRPr="00642138">
        <w:rPr>
          <w:rFonts w:ascii="Verdana" w:hAnsi="Verdana"/>
          <w:sz w:val="18"/>
          <w:szCs w:val="18"/>
          <w:lang w:val="en-GB"/>
        </w:rPr>
        <w:t>]</w:t>
      </w:r>
    </w:p>
    <w:p w14:paraId="267D8A30" w14:textId="77777777" w:rsidR="00CA1CBB" w:rsidRPr="00642138" w:rsidRDefault="00CA1CBB">
      <w:pPr>
        <w:tabs>
          <w:tab w:val="left" w:pos="5670"/>
        </w:tabs>
        <w:rPr>
          <w:rFonts w:ascii="Verdana" w:hAnsi="Verdana"/>
          <w:sz w:val="18"/>
          <w:szCs w:val="18"/>
          <w:lang w:val="en-GB"/>
        </w:rPr>
      </w:pPr>
    </w:p>
    <w:p w14:paraId="25A0533E" w14:textId="307B3E66" w:rsidR="0020541D" w:rsidRPr="00642138" w:rsidRDefault="0020541D">
      <w:pPr>
        <w:rPr>
          <w:rFonts w:ascii="Verdana" w:hAnsi="Verdana"/>
          <w:sz w:val="18"/>
          <w:szCs w:val="18"/>
          <w:lang w:val="en-GB"/>
        </w:rPr>
      </w:pPr>
    </w:p>
    <w:p w14:paraId="23BC929D" w14:textId="77777777" w:rsidR="00CA1CBB" w:rsidRPr="00642138" w:rsidRDefault="00CA1CBB">
      <w:pPr>
        <w:tabs>
          <w:tab w:val="left" w:pos="5670"/>
        </w:tabs>
        <w:rPr>
          <w:rFonts w:ascii="Verdana" w:hAnsi="Verdana"/>
          <w:sz w:val="18"/>
          <w:szCs w:val="18"/>
          <w:lang w:val="en-GB"/>
        </w:rPr>
      </w:pPr>
    </w:p>
    <w:p w14:paraId="6861ECD8" w14:textId="77777777" w:rsidR="00856B6C" w:rsidRPr="00642138" w:rsidRDefault="00856B6C">
      <w:pPr>
        <w:tabs>
          <w:tab w:val="left" w:pos="5670"/>
        </w:tabs>
        <w:rPr>
          <w:rFonts w:ascii="Verdana" w:hAnsi="Verdana"/>
          <w:sz w:val="18"/>
          <w:szCs w:val="18"/>
          <w:lang w:val="en-GB"/>
        </w:rPr>
      </w:pPr>
    </w:p>
    <w:p w14:paraId="110877D5" w14:textId="4ADA4338" w:rsidR="51B1EFAC" w:rsidRPr="00642138" w:rsidRDefault="51B1EFAC">
      <w:pPr>
        <w:rPr>
          <w:rFonts w:ascii="Verdana" w:hAnsi="Verdana"/>
          <w:sz w:val="18"/>
          <w:szCs w:val="18"/>
          <w:lang w:val="en-US"/>
        </w:rPr>
      </w:pPr>
      <w:r w:rsidRPr="00642138">
        <w:rPr>
          <w:rFonts w:ascii="Verdana" w:hAnsi="Verdana"/>
          <w:sz w:val="18"/>
          <w:szCs w:val="18"/>
          <w:lang w:val="en-US"/>
        </w:rPr>
        <w:br w:type="page"/>
      </w:r>
    </w:p>
    <w:p w14:paraId="1E593510" w14:textId="77777777" w:rsidR="00856B6C" w:rsidRPr="00642138" w:rsidRDefault="00856B6C">
      <w:pPr>
        <w:tabs>
          <w:tab w:val="left" w:pos="5670"/>
        </w:tabs>
        <w:rPr>
          <w:rFonts w:ascii="Verdana" w:hAnsi="Verdana"/>
          <w:sz w:val="18"/>
          <w:szCs w:val="18"/>
          <w:lang w:val="en-GB"/>
        </w:rPr>
      </w:pPr>
    </w:p>
    <w:p w14:paraId="2313D1EC" w14:textId="21CAB28C" w:rsidR="00137EB2" w:rsidRPr="00642138" w:rsidRDefault="00E03E59" w:rsidP="00CA1CBB">
      <w:pPr>
        <w:tabs>
          <w:tab w:val="left" w:pos="1701"/>
        </w:tabs>
        <w:jc w:val="center"/>
        <w:rPr>
          <w:rFonts w:ascii="Verdana" w:hAnsi="Verdana"/>
          <w:b/>
          <w:sz w:val="18"/>
          <w:szCs w:val="18"/>
          <w:lang w:val="en-GB"/>
        </w:rPr>
      </w:pPr>
      <w:r w:rsidRPr="00642138">
        <w:rPr>
          <w:rFonts w:ascii="Verdana" w:hAnsi="Verdana"/>
          <w:b/>
          <w:sz w:val="18"/>
          <w:szCs w:val="18"/>
          <w:lang w:val="en-GB"/>
        </w:rPr>
        <w:t>Annex</w:t>
      </w:r>
    </w:p>
    <w:p w14:paraId="3A79DD71" w14:textId="77777777" w:rsidR="00137EB2" w:rsidRPr="00642138" w:rsidRDefault="00137EB2" w:rsidP="00C7621D">
      <w:pPr>
        <w:tabs>
          <w:tab w:val="left" w:pos="1701"/>
        </w:tabs>
        <w:jc w:val="center"/>
        <w:rPr>
          <w:rFonts w:ascii="Verdana" w:hAnsi="Verdana"/>
          <w:sz w:val="18"/>
          <w:szCs w:val="18"/>
          <w:lang w:val="en-GB"/>
        </w:rPr>
      </w:pPr>
    </w:p>
    <w:p w14:paraId="7031182E" w14:textId="77777777" w:rsidR="00F66F07" w:rsidRPr="00642138" w:rsidRDefault="00F66F07" w:rsidP="00BB726D">
      <w:pPr>
        <w:tabs>
          <w:tab w:val="left" w:pos="1701"/>
        </w:tabs>
        <w:ind w:left="1701" w:hanging="1701"/>
        <w:jc w:val="center"/>
        <w:rPr>
          <w:rFonts w:ascii="Verdana" w:hAnsi="Verdana"/>
          <w:b/>
          <w:sz w:val="18"/>
          <w:szCs w:val="18"/>
          <w:lang w:val="en-GB"/>
        </w:rPr>
      </w:pPr>
      <w:r w:rsidRPr="00642138">
        <w:rPr>
          <w:rFonts w:ascii="Verdana" w:hAnsi="Verdana"/>
          <w:b/>
          <w:sz w:val="18"/>
          <w:szCs w:val="18"/>
          <w:lang w:val="en-GB"/>
        </w:rPr>
        <w:t>Learning Agreement</w:t>
      </w:r>
    </w:p>
    <w:p w14:paraId="26799EA3" w14:textId="77777777" w:rsidR="00F66F07" w:rsidRPr="00642138" w:rsidRDefault="00F66F07" w:rsidP="00BB726D">
      <w:pPr>
        <w:tabs>
          <w:tab w:val="left" w:pos="5670"/>
        </w:tabs>
        <w:jc w:val="center"/>
        <w:rPr>
          <w:rFonts w:ascii="Verdana" w:hAnsi="Verdana"/>
          <w:b/>
          <w:sz w:val="18"/>
          <w:szCs w:val="18"/>
          <w:lang w:val="en-GB"/>
        </w:rPr>
      </w:pPr>
    </w:p>
    <w:p w14:paraId="22C7ABDB" w14:textId="77777777" w:rsidR="00137EB2" w:rsidRPr="00642138" w:rsidRDefault="00137EB2">
      <w:pPr>
        <w:tabs>
          <w:tab w:val="left" w:pos="5670"/>
        </w:tabs>
        <w:rPr>
          <w:rFonts w:ascii="Verdana" w:hAnsi="Verdana"/>
          <w:b/>
          <w:sz w:val="18"/>
          <w:szCs w:val="18"/>
          <w:lang w:val="en-GB"/>
        </w:rPr>
      </w:pPr>
    </w:p>
    <w:p w14:paraId="6118C5D3" w14:textId="5C3D930D" w:rsidR="007F0522" w:rsidRPr="00642138" w:rsidRDefault="007F0522" w:rsidP="00E03E59">
      <w:pPr>
        <w:tabs>
          <w:tab w:val="left" w:pos="5670"/>
        </w:tabs>
        <w:jc w:val="both"/>
        <w:rPr>
          <w:rFonts w:ascii="Verdana" w:hAnsi="Verdana"/>
          <w:sz w:val="18"/>
          <w:szCs w:val="18"/>
          <w:highlight w:val="yellow"/>
          <w:lang w:val="en-GB"/>
        </w:rPr>
      </w:pPr>
      <w:r w:rsidRPr="00642138">
        <w:rPr>
          <w:rFonts w:ascii="Verdana" w:hAnsi="Verdana"/>
          <w:sz w:val="18"/>
          <w:szCs w:val="18"/>
          <w:highlight w:val="yellow"/>
          <w:lang w:val="en-GB"/>
        </w:rPr>
        <w:t xml:space="preserve">The beneficiary may draft a learning agreement or use a template provided by the European Commission or the National Agency. </w:t>
      </w:r>
    </w:p>
    <w:p w14:paraId="0E6A249E" w14:textId="77777777" w:rsidR="007F0522" w:rsidRPr="00642138" w:rsidRDefault="007F0522" w:rsidP="00E03E59">
      <w:pPr>
        <w:tabs>
          <w:tab w:val="left" w:pos="5670"/>
        </w:tabs>
        <w:jc w:val="both"/>
        <w:rPr>
          <w:rFonts w:ascii="Verdana" w:hAnsi="Verdana"/>
          <w:sz w:val="18"/>
          <w:szCs w:val="18"/>
          <w:highlight w:val="yellow"/>
          <w:lang w:val="en-GB"/>
        </w:rPr>
      </w:pPr>
    </w:p>
    <w:p w14:paraId="190B89A2" w14:textId="4878864A" w:rsidR="007F0522" w:rsidRPr="00642138" w:rsidRDefault="007F0522" w:rsidP="00E03E59">
      <w:pPr>
        <w:tabs>
          <w:tab w:val="left" w:pos="5670"/>
        </w:tabs>
        <w:jc w:val="both"/>
        <w:rPr>
          <w:rFonts w:ascii="Verdana" w:hAnsi="Verdana"/>
          <w:sz w:val="18"/>
          <w:szCs w:val="18"/>
          <w:highlight w:val="yellow"/>
          <w:lang w:val="en-GB"/>
        </w:rPr>
      </w:pPr>
      <w:r w:rsidRPr="00642138">
        <w:rPr>
          <w:rFonts w:ascii="Verdana" w:hAnsi="Verdana"/>
          <w:sz w:val="18"/>
          <w:szCs w:val="18"/>
          <w:highlight w:val="yellow"/>
          <w:lang w:val="en-GB"/>
        </w:rPr>
        <w:t xml:space="preserve">As a minimum, each learning agreement </w:t>
      </w:r>
      <w:r w:rsidR="00F27B65" w:rsidRPr="00642138">
        <w:rPr>
          <w:rFonts w:ascii="Verdana" w:hAnsi="Verdana"/>
          <w:sz w:val="18"/>
          <w:szCs w:val="18"/>
          <w:highlight w:val="yellow"/>
          <w:lang w:val="en-GB"/>
        </w:rPr>
        <w:t xml:space="preserve">must </w:t>
      </w:r>
      <w:r w:rsidRPr="00642138">
        <w:rPr>
          <w:rFonts w:ascii="Verdana" w:hAnsi="Verdana"/>
          <w:sz w:val="18"/>
          <w:szCs w:val="18"/>
          <w:highlight w:val="yellow"/>
          <w:lang w:val="en-GB"/>
        </w:rPr>
        <w:t xml:space="preserve">contain the following elements: </w:t>
      </w:r>
    </w:p>
    <w:p w14:paraId="6AABC339" w14:textId="77777777" w:rsidR="007F0522" w:rsidRPr="00642138" w:rsidRDefault="007F0522" w:rsidP="00E03E59">
      <w:pPr>
        <w:tabs>
          <w:tab w:val="left" w:pos="5670"/>
        </w:tabs>
        <w:jc w:val="both"/>
        <w:rPr>
          <w:rFonts w:ascii="Verdana" w:hAnsi="Verdana"/>
          <w:sz w:val="18"/>
          <w:szCs w:val="18"/>
          <w:highlight w:val="yellow"/>
          <w:lang w:val="en-GB"/>
        </w:rPr>
      </w:pPr>
    </w:p>
    <w:p w14:paraId="5A6D4476" w14:textId="77777777" w:rsidR="007F0522" w:rsidRPr="00642138" w:rsidRDefault="002B6CAB" w:rsidP="00E03E59">
      <w:pPr>
        <w:pStyle w:val="Lijstalinea"/>
        <w:numPr>
          <w:ilvl w:val="0"/>
          <w:numId w:val="11"/>
        </w:numPr>
        <w:tabs>
          <w:tab w:val="left" w:pos="5670"/>
        </w:tabs>
        <w:jc w:val="both"/>
        <w:rPr>
          <w:rFonts w:ascii="Verdana" w:hAnsi="Verdana"/>
          <w:sz w:val="18"/>
          <w:szCs w:val="18"/>
          <w:highlight w:val="yellow"/>
          <w:lang w:val="en-GB"/>
        </w:rPr>
      </w:pPr>
      <w:r w:rsidRPr="00642138">
        <w:rPr>
          <w:rFonts w:ascii="Verdana" w:hAnsi="Verdana"/>
          <w:sz w:val="18"/>
          <w:szCs w:val="18"/>
          <w:highlight w:val="yellow"/>
          <w:lang w:val="en-GB"/>
        </w:rPr>
        <w:t>The learning agreement is agreed and signed by t</w:t>
      </w:r>
      <w:r w:rsidR="007F0522" w:rsidRPr="00642138">
        <w:rPr>
          <w:rFonts w:ascii="Verdana" w:hAnsi="Verdana"/>
          <w:sz w:val="18"/>
          <w:szCs w:val="18"/>
          <w:highlight w:val="yellow"/>
          <w:lang w:val="en-GB"/>
        </w:rPr>
        <w:t>hree main parties: the participant</w:t>
      </w:r>
      <w:r w:rsidRPr="00642138">
        <w:rPr>
          <w:rFonts w:ascii="Verdana" w:hAnsi="Verdana"/>
          <w:sz w:val="18"/>
          <w:szCs w:val="18"/>
          <w:highlight w:val="yellow"/>
          <w:lang w:val="en-GB"/>
        </w:rPr>
        <w:t xml:space="preserve"> (or their legal guardian)</w:t>
      </w:r>
      <w:r w:rsidR="007F0522" w:rsidRPr="00642138">
        <w:rPr>
          <w:rFonts w:ascii="Verdana" w:hAnsi="Verdana"/>
          <w:sz w:val="18"/>
          <w:szCs w:val="18"/>
          <w:highlight w:val="yellow"/>
          <w:lang w:val="en-GB"/>
        </w:rPr>
        <w:t>, the sending organisation, and the hosting organisation</w:t>
      </w:r>
    </w:p>
    <w:p w14:paraId="2CE84C25" w14:textId="32228842" w:rsidR="007F0522" w:rsidRPr="00642138" w:rsidRDefault="007F0522" w:rsidP="00E03E59">
      <w:pPr>
        <w:pStyle w:val="Lijstalinea"/>
        <w:numPr>
          <w:ilvl w:val="0"/>
          <w:numId w:val="11"/>
        </w:numPr>
        <w:tabs>
          <w:tab w:val="left" w:pos="5670"/>
        </w:tabs>
        <w:jc w:val="both"/>
        <w:rPr>
          <w:rFonts w:ascii="Verdana" w:hAnsi="Verdana"/>
          <w:sz w:val="18"/>
          <w:szCs w:val="18"/>
          <w:highlight w:val="yellow"/>
          <w:lang w:val="en-GB"/>
        </w:rPr>
      </w:pPr>
      <w:r w:rsidRPr="00642138">
        <w:rPr>
          <w:rFonts w:ascii="Verdana" w:hAnsi="Verdana"/>
          <w:sz w:val="18"/>
          <w:szCs w:val="18"/>
          <w:highlight w:val="yellow"/>
          <w:lang w:val="en-GB"/>
        </w:rPr>
        <w:t xml:space="preserve">Information about the learning mobility, </w:t>
      </w:r>
      <w:r w:rsidR="00BA16A3" w:rsidRPr="00642138">
        <w:rPr>
          <w:rFonts w:ascii="Verdana" w:hAnsi="Verdana"/>
          <w:sz w:val="18"/>
          <w:szCs w:val="18"/>
          <w:highlight w:val="yellow"/>
          <w:lang w:val="en-GB"/>
        </w:rPr>
        <w:t>including:</w:t>
      </w:r>
      <w:r w:rsidRPr="00642138">
        <w:rPr>
          <w:rFonts w:ascii="Verdana" w:hAnsi="Verdana"/>
          <w:sz w:val="18"/>
          <w:szCs w:val="18"/>
          <w:highlight w:val="yellow"/>
          <w:lang w:val="en-GB"/>
        </w:rPr>
        <w:t xml:space="preserve"> education field, type of activity, mode (physical, virtual or blended), start and end date</w:t>
      </w:r>
    </w:p>
    <w:p w14:paraId="66BDE2C8" w14:textId="1AE9CCD2" w:rsidR="007F0522" w:rsidRPr="00642138" w:rsidRDefault="007F0522" w:rsidP="00E03E59">
      <w:pPr>
        <w:pStyle w:val="Lijstalinea"/>
        <w:numPr>
          <w:ilvl w:val="0"/>
          <w:numId w:val="11"/>
        </w:numPr>
        <w:jc w:val="both"/>
        <w:rPr>
          <w:rFonts w:ascii="Verdana" w:hAnsi="Verdana"/>
          <w:sz w:val="18"/>
          <w:szCs w:val="18"/>
          <w:highlight w:val="yellow"/>
          <w:lang w:val="en-GB"/>
        </w:rPr>
      </w:pPr>
      <w:r w:rsidRPr="00642138">
        <w:rPr>
          <w:rFonts w:ascii="Verdana" w:hAnsi="Verdana"/>
          <w:sz w:val="18"/>
          <w:szCs w:val="18"/>
          <w:highlight w:val="yellow"/>
          <w:lang w:val="en-GB"/>
        </w:rPr>
        <w:t>Information about the learning programme the participant is enrolled in at the sending organisation (in case of learners) or their current job (in case of staff)</w:t>
      </w:r>
    </w:p>
    <w:p w14:paraId="1DB20D77" w14:textId="77777777" w:rsidR="007F0522" w:rsidRPr="00642138" w:rsidRDefault="007F0522" w:rsidP="00E03E59">
      <w:pPr>
        <w:pStyle w:val="Lijstalinea"/>
        <w:numPr>
          <w:ilvl w:val="0"/>
          <w:numId w:val="11"/>
        </w:numPr>
        <w:jc w:val="both"/>
        <w:rPr>
          <w:rFonts w:ascii="Verdana" w:hAnsi="Verdana"/>
          <w:sz w:val="18"/>
          <w:szCs w:val="18"/>
          <w:highlight w:val="yellow"/>
          <w:lang w:val="en-GB"/>
        </w:rPr>
      </w:pPr>
      <w:r w:rsidRPr="00642138">
        <w:rPr>
          <w:rFonts w:ascii="Verdana" w:hAnsi="Verdana"/>
          <w:sz w:val="18"/>
          <w:szCs w:val="18"/>
          <w:highlight w:val="yellow"/>
          <w:lang w:val="en-GB"/>
        </w:rPr>
        <w:t>A list and description of expected learning outcomes</w:t>
      </w:r>
    </w:p>
    <w:p w14:paraId="52BB5CE8" w14:textId="77777777" w:rsidR="007F0522" w:rsidRPr="00642138" w:rsidRDefault="007F0522" w:rsidP="00E03E59">
      <w:pPr>
        <w:pStyle w:val="Lijstalinea"/>
        <w:numPr>
          <w:ilvl w:val="0"/>
          <w:numId w:val="11"/>
        </w:numPr>
        <w:jc w:val="both"/>
        <w:rPr>
          <w:rFonts w:ascii="Verdana" w:hAnsi="Verdana"/>
          <w:sz w:val="18"/>
          <w:szCs w:val="18"/>
          <w:highlight w:val="yellow"/>
          <w:lang w:val="en-GB"/>
        </w:rPr>
      </w:pPr>
      <w:r w:rsidRPr="00642138">
        <w:rPr>
          <w:rFonts w:ascii="Verdana" w:hAnsi="Verdana"/>
          <w:sz w:val="18"/>
          <w:szCs w:val="18"/>
          <w:highlight w:val="yellow"/>
          <w:lang w:val="en-GB"/>
        </w:rPr>
        <w:t>The learning programme and tasks of the participant at the hosting organisation</w:t>
      </w:r>
    </w:p>
    <w:p w14:paraId="78E7FF7A" w14:textId="77777777" w:rsidR="007F0522" w:rsidRPr="00642138" w:rsidRDefault="007F0522" w:rsidP="00E03E59">
      <w:pPr>
        <w:pStyle w:val="Lijstalinea"/>
        <w:numPr>
          <w:ilvl w:val="0"/>
          <w:numId w:val="11"/>
        </w:numPr>
        <w:jc w:val="both"/>
        <w:rPr>
          <w:rFonts w:ascii="Verdana" w:hAnsi="Verdana"/>
          <w:sz w:val="18"/>
          <w:szCs w:val="18"/>
          <w:highlight w:val="yellow"/>
          <w:lang w:val="en-GB"/>
        </w:rPr>
      </w:pPr>
      <w:r w:rsidRPr="00642138">
        <w:rPr>
          <w:rFonts w:ascii="Verdana" w:hAnsi="Verdana"/>
          <w:sz w:val="18"/>
          <w:szCs w:val="18"/>
          <w:highlight w:val="yellow"/>
          <w:lang w:val="en-GB"/>
        </w:rPr>
        <w:t>Monitoring, mentoring and support arrangements and responsible persons at the hosting and sending organisations</w:t>
      </w:r>
    </w:p>
    <w:p w14:paraId="7740EB4B" w14:textId="77777777" w:rsidR="007F0522" w:rsidRPr="00642138" w:rsidRDefault="007F0522" w:rsidP="00E03E59">
      <w:pPr>
        <w:pStyle w:val="Lijstalinea"/>
        <w:numPr>
          <w:ilvl w:val="0"/>
          <w:numId w:val="11"/>
        </w:numPr>
        <w:jc w:val="both"/>
        <w:rPr>
          <w:rFonts w:ascii="Verdana" w:hAnsi="Verdana"/>
          <w:sz w:val="18"/>
          <w:szCs w:val="18"/>
          <w:highlight w:val="yellow"/>
          <w:lang w:val="en-GB"/>
        </w:rPr>
      </w:pPr>
      <w:r w:rsidRPr="00642138">
        <w:rPr>
          <w:rFonts w:ascii="Verdana" w:hAnsi="Verdana"/>
          <w:sz w:val="18"/>
          <w:szCs w:val="18"/>
          <w:highlight w:val="yellow"/>
          <w:lang w:val="en-GB"/>
        </w:rPr>
        <w:t>Description of the format, criteria and procedures for the assessment of learning outcomes</w:t>
      </w:r>
    </w:p>
    <w:p w14:paraId="108FA5BE" w14:textId="77777777" w:rsidR="007F0522" w:rsidRPr="00642138" w:rsidRDefault="007F0522" w:rsidP="00E03E59">
      <w:pPr>
        <w:pStyle w:val="Lijstalinea"/>
        <w:numPr>
          <w:ilvl w:val="0"/>
          <w:numId w:val="11"/>
        </w:numPr>
        <w:jc w:val="both"/>
        <w:rPr>
          <w:rFonts w:ascii="Verdana" w:hAnsi="Verdana"/>
          <w:sz w:val="18"/>
          <w:szCs w:val="18"/>
          <w:highlight w:val="yellow"/>
          <w:lang w:val="en-GB"/>
        </w:rPr>
      </w:pPr>
      <w:r w:rsidRPr="00642138">
        <w:rPr>
          <w:rFonts w:ascii="Verdana" w:hAnsi="Verdana"/>
          <w:sz w:val="18"/>
          <w:szCs w:val="18"/>
          <w:highlight w:val="yellow"/>
          <w:lang w:val="en-GB"/>
        </w:rPr>
        <w:t>Description of the conditions and process for recognition of learning outcomes, as well as the documents that must be issued by the sending or hosting organisations to ensure that the recognitions is completed</w:t>
      </w:r>
    </w:p>
    <w:p w14:paraId="7637FF63" w14:textId="52C49F2C" w:rsidR="00AD547D" w:rsidRPr="00642138" w:rsidRDefault="002B6CAB" w:rsidP="00BA16A3">
      <w:pPr>
        <w:pStyle w:val="Lijstalinea"/>
        <w:numPr>
          <w:ilvl w:val="0"/>
          <w:numId w:val="11"/>
        </w:numPr>
        <w:tabs>
          <w:tab w:val="left" w:pos="1701"/>
        </w:tabs>
        <w:jc w:val="both"/>
        <w:rPr>
          <w:rFonts w:ascii="Verdana" w:hAnsi="Verdana"/>
          <w:sz w:val="18"/>
          <w:szCs w:val="18"/>
          <w:highlight w:val="yellow"/>
          <w:lang w:val="en-GB"/>
        </w:rPr>
        <w:sectPr w:rsidR="00AD547D" w:rsidRPr="00642138" w:rsidSect="009A6788">
          <w:headerReference w:type="default" r:id="rId13"/>
          <w:footerReference w:type="even" r:id="rId14"/>
          <w:footerReference w:type="default" r:id="rId15"/>
          <w:headerReference w:type="first" r:id="rId16"/>
          <w:footerReference w:type="first" r:id="rId17"/>
          <w:footnotePr>
            <w:pos w:val="beneathText"/>
          </w:footnotePr>
          <w:type w:val="continuous"/>
          <w:pgSz w:w="11907" w:h="16840" w:code="9"/>
          <w:pgMar w:top="1134" w:right="1418" w:bottom="1134" w:left="1418" w:header="720" w:footer="720" w:gutter="0"/>
          <w:cols w:space="720"/>
          <w:titlePg/>
        </w:sectPr>
      </w:pPr>
      <w:r w:rsidRPr="00642138">
        <w:rPr>
          <w:rFonts w:ascii="Verdana" w:hAnsi="Verdana"/>
          <w:sz w:val="18"/>
          <w:szCs w:val="18"/>
          <w:highlight w:val="yellow"/>
          <w:lang w:val="en-GB"/>
        </w:rPr>
        <w:t xml:space="preserve">In case of </w:t>
      </w:r>
      <w:r w:rsidR="006E53CD" w:rsidRPr="00642138">
        <w:rPr>
          <w:rFonts w:ascii="Verdana" w:hAnsi="Verdana"/>
          <w:sz w:val="18"/>
          <w:szCs w:val="18"/>
          <w:highlight w:val="yellow"/>
          <w:lang w:val="en-GB"/>
        </w:rPr>
        <w:t xml:space="preserve">mobility for </w:t>
      </w:r>
      <w:r w:rsidRPr="00642138">
        <w:rPr>
          <w:rFonts w:ascii="Verdana" w:hAnsi="Verdana"/>
          <w:sz w:val="18"/>
          <w:szCs w:val="18"/>
          <w:highlight w:val="yellow"/>
          <w:lang w:val="en-GB"/>
        </w:rPr>
        <w:t>learners, information on how they will be reintegrated at their sending organisation upon return from the mobility perio</w:t>
      </w:r>
      <w:r w:rsidR="00791EC6" w:rsidRPr="00642138">
        <w:rPr>
          <w:rFonts w:ascii="Verdana" w:hAnsi="Verdana"/>
          <w:sz w:val="18"/>
          <w:szCs w:val="18"/>
          <w:highlight w:val="yellow"/>
          <w:lang w:val="en-GB"/>
        </w:rPr>
        <w:t>d</w:t>
      </w:r>
      <w:r w:rsidR="008E3B09" w:rsidRPr="00642138">
        <w:rPr>
          <w:rFonts w:ascii="Verdana" w:hAnsi="Verdana"/>
          <w:sz w:val="18"/>
          <w:szCs w:val="18"/>
          <w:highlight w:val="yellow"/>
          <w:lang w:val="en-GB"/>
        </w:rPr>
        <w:t xml:space="preserve">  </w:t>
      </w:r>
    </w:p>
    <w:p w14:paraId="417AED0C" w14:textId="77777777" w:rsidR="00642138" w:rsidRDefault="00642138" w:rsidP="00642138">
      <w:pPr>
        <w:jc w:val="center"/>
        <w:rPr>
          <w:rFonts w:ascii="Verdana" w:eastAsia="Verdana" w:hAnsi="Verdana" w:cs="Verdana"/>
          <w:sz w:val="18"/>
          <w:szCs w:val="18"/>
        </w:rPr>
      </w:pPr>
      <w:r w:rsidRPr="00E25C1B">
        <w:rPr>
          <w:rFonts w:ascii="Verdana" w:eastAsia="Verdana" w:hAnsi="Verdana" w:cs="Verdana"/>
          <w:i/>
          <w:iCs/>
          <w:color w:val="00B050"/>
          <w:sz w:val="18"/>
          <w:szCs w:val="18"/>
        </w:rPr>
        <w:lastRenderedPageBreak/>
        <w:t>[Option</w:t>
      </w:r>
      <w:r>
        <w:rPr>
          <w:rFonts w:ascii="Verdana" w:eastAsia="Verdana" w:hAnsi="Verdana" w:cs="Verdana"/>
          <w:color w:val="00B050"/>
          <w:sz w:val="18"/>
          <w:szCs w:val="18"/>
        </w:rPr>
        <w:t xml:space="preserve"> </w:t>
      </w:r>
      <w:r w:rsidRPr="00B16C65">
        <w:rPr>
          <w:rFonts w:ascii="Verdana" w:eastAsia="Verdana" w:hAnsi="Verdana" w:cs="Verdana"/>
          <w:b/>
          <w:bCs/>
          <w:sz w:val="18"/>
          <w:szCs w:val="18"/>
        </w:rPr>
        <w:t>Declaration on Honour</w:t>
      </w:r>
    </w:p>
    <w:p w14:paraId="23E4BC0E" w14:textId="77777777" w:rsidR="00642138" w:rsidRPr="00E25C1B" w:rsidRDefault="00642138" w:rsidP="00642138">
      <w:pPr>
        <w:rPr>
          <w:rFonts w:ascii="Verdana" w:eastAsia="Verdana" w:hAnsi="Verdana" w:cs="Verdana"/>
          <w:sz w:val="18"/>
          <w:szCs w:val="18"/>
          <w:lang w:val="en-GB"/>
        </w:rPr>
      </w:pPr>
    </w:p>
    <w:p w14:paraId="190F1EA2" w14:textId="77777777" w:rsidR="00642138" w:rsidRDefault="00642138" w:rsidP="00642138">
      <w:pPr>
        <w:rPr>
          <w:rFonts w:ascii="Verdana" w:eastAsia="Verdana" w:hAnsi="Verdana" w:cs="Verdana"/>
          <w:sz w:val="18"/>
          <w:szCs w:val="18"/>
          <w:lang w:val="en-GB"/>
        </w:rPr>
      </w:pPr>
      <w:r w:rsidRPr="00E25C1B">
        <w:rPr>
          <w:rFonts w:ascii="Verdana" w:eastAsia="Verdana" w:hAnsi="Verdana" w:cs="Verdana"/>
          <w:sz w:val="18"/>
          <w:szCs w:val="18"/>
          <w:lang w:val="en-GB"/>
        </w:rPr>
        <w:t>I</w:t>
      </w:r>
      <w:r>
        <w:rPr>
          <w:rFonts w:ascii="Verdana" w:eastAsia="Verdana" w:hAnsi="Verdana" w:cs="Verdana"/>
          <w:sz w:val="18"/>
          <w:szCs w:val="18"/>
          <w:lang w:val="en-GB"/>
        </w:rPr>
        <w:t>, [</w:t>
      </w:r>
      <w:r w:rsidRPr="00F870FD">
        <w:rPr>
          <w:rFonts w:ascii="Verdana" w:eastAsia="Verdana" w:hAnsi="Verdana" w:cs="Verdana"/>
          <w:sz w:val="18"/>
          <w:szCs w:val="18"/>
          <w:highlight w:val="lightGray"/>
          <w:lang w:val="en-GB"/>
        </w:rPr>
        <w:t>first name and family name</w:t>
      </w:r>
      <w:r>
        <w:rPr>
          <w:rFonts w:ascii="Verdana" w:eastAsia="Verdana" w:hAnsi="Verdana" w:cs="Verdana"/>
          <w:sz w:val="18"/>
          <w:szCs w:val="18"/>
          <w:lang w:val="en-GB"/>
        </w:rPr>
        <w:t>], with residence at address [</w:t>
      </w:r>
      <w:r w:rsidRPr="00F870FD">
        <w:rPr>
          <w:rFonts w:ascii="Verdana" w:eastAsia="Verdana" w:hAnsi="Verdana" w:cs="Verdana"/>
          <w:sz w:val="18"/>
          <w:szCs w:val="18"/>
          <w:highlight w:val="lightGray"/>
          <w:lang w:val="en-GB"/>
        </w:rPr>
        <w:t>official address in full</w:t>
      </w:r>
      <w:r>
        <w:rPr>
          <w:rFonts w:ascii="Verdana" w:eastAsia="Verdana" w:hAnsi="Verdana" w:cs="Verdana"/>
          <w:sz w:val="18"/>
          <w:szCs w:val="18"/>
          <w:lang w:val="en-GB"/>
        </w:rPr>
        <w:t xml:space="preserve">], </w:t>
      </w:r>
      <w:r w:rsidRPr="00E25C1B">
        <w:rPr>
          <w:rFonts w:ascii="Verdana" w:eastAsia="Verdana" w:hAnsi="Verdana" w:cs="Verdana"/>
          <w:sz w:val="18"/>
          <w:szCs w:val="18"/>
          <w:lang w:val="en-GB"/>
        </w:rPr>
        <w:t xml:space="preserve">hereby declare that I </w:t>
      </w:r>
      <w:r>
        <w:rPr>
          <w:rFonts w:ascii="Verdana" w:eastAsia="Verdana" w:hAnsi="Verdana" w:cs="Verdana"/>
          <w:sz w:val="18"/>
          <w:szCs w:val="18"/>
          <w:lang w:val="en-GB"/>
        </w:rPr>
        <w:t xml:space="preserve">will </w:t>
      </w:r>
      <w:r w:rsidRPr="00E25C1B">
        <w:rPr>
          <w:rFonts w:ascii="Verdana" w:eastAsia="Verdana" w:hAnsi="Verdana" w:cs="Verdana"/>
          <w:sz w:val="18"/>
          <w:szCs w:val="18"/>
          <w:lang w:val="en-GB"/>
        </w:rPr>
        <w:t xml:space="preserve">use </w:t>
      </w:r>
      <w:r>
        <w:rPr>
          <w:rFonts w:ascii="Verdana" w:eastAsia="Verdana" w:hAnsi="Verdana" w:cs="Verdana"/>
          <w:sz w:val="18"/>
          <w:szCs w:val="18"/>
          <w:lang w:val="en-GB"/>
        </w:rPr>
        <w:t>s</w:t>
      </w:r>
      <w:r w:rsidRPr="00F870FD">
        <w:rPr>
          <w:rFonts w:ascii="Verdana" w:eastAsia="Verdana" w:hAnsi="Verdana" w:cs="Verdana"/>
          <w:sz w:val="18"/>
          <w:szCs w:val="18"/>
          <w:lang w:val="en-GB"/>
        </w:rPr>
        <w:t>ustainable means of transport</w:t>
      </w:r>
      <w:r>
        <w:rPr>
          <w:rFonts w:ascii="Verdana" w:eastAsia="Verdana" w:hAnsi="Verdana" w:cs="Verdana"/>
          <w:sz w:val="18"/>
          <w:szCs w:val="18"/>
          <w:lang w:val="en-GB"/>
        </w:rPr>
        <w:t xml:space="preserve"> </w:t>
      </w:r>
      <w:r w:rsidRPr="00F870FD">
        <w:rPr>
          <w:rFonts w:ascii="Verdana" w:eastAsia="Verdana" w:hAnsi="Verdana" w:cs="Verdana"/>
          <w:sz w:val="18"/>
          <w:szCs w:val="18"/>
          <w:lang w:val="en-GB"/>
        </w:rPr>
        <w:t>(green travel)</w:t>
      </w:r>
      <w:r>
        <w:rPr>
          <w:rFonts w:ascii="Verdana" w:eastAsia="Verdana" w:hAnsi="Verdana" w:cs="Verdana"/>
          <w:sz w:val="18"/>
          <w:szCs w:val="18"/>
          <w:lang w:val="en-GB"/>
        </w:rPr>
        <w:t>, being</w:t>
      </w:r>
      <w:r w:rsidRPr="00F870FD">
        <w:rPr>
          <w:rFonts w:ascii="Verdana" w:eastAsia="Verdana" w:hAnsi="Verdana" w:cs="Verdana"/>
          <w:sz w:val="18"/>
          <w:szCs w:val="18"/>
          <w:lang w:val="en-GB"/>
        </w:rPr>
        <w:t xml:space="preserve"> bike, bus, car-pooling, and</w:t>
      </w:r>
      <w:r>
        <w:rPr>
          <w:rFonts w:ascii="Verdana" w:eastAsia="Verdana" w:hAnsi="Verdana" w:cs="Verdana"/>
          <w:sz w:val="18"/>
          <w:szCs w:val="18"/>
          <w:lang w:val="en-GB"/>
        </w:rPr>
        <w:t>/or</w:t>
      </w:r>
      <w:r w:rsidRPr="00F870FD">
        <w:rPr>
          <w:rFonts w:ascii="Verdana" w:eastAsia="Verdana" w:hAnsi="Verdana" w:cs="Verdana"/>
          <w:sz w:val="18"/>
          <w:szCs w:val="18"/>
          <w:lang w:val="en-GB"/>
        </w:rPr>
        <w:t xml:space="preserve"> train</w:t>
      </w:r>
      <w:r w:rsidRPr="00F870FD">
        <w:t xml:space="preserve"> </w:t>
      </w:r>
      <w:r w:rsidRPr="00F870FD">
        <w:rPr>
          <w:rFonts w:ascii="Verdana" w:eastAsia="Verdana" w:hAnsi="Verdana" w:cs="Verdana"/>
          <w:sz w:val="18"/>
          <w:szCs w:val="18"/>
          <w:lang w:val="en-GB"/>
        </w:rPr>
        <w:t>for the majority of the round trip (in terms of distance travelled).</w:t>
      </w:r>
    </w:p>
    <w:p w14:paraId="7416F382" w14:textId="77777777" w:rsidR="00642138" w:rsidRPr="00E25C1B" w:rsidRDefault="00642138" w:rsidP="00642138">
      <w:pPr>
        <w:rPr>
          <w:rFonts w:ascii="Verdana" w:eastAsia="Verdana" w:hAnsi="Verdana" w:cs="Verdana"/>
          <w:sz w:val="18"/>
          <w:szCs w:val="18"/>
          <w:lang w:val="en-GB"/>
        </w:rPr>
      </w:pPr>
    </w:p>
    <w:p w14:paraId="2F88A715" w14:textId="77777777" w:rsidR="00642138" w:rsidRDefault="00642138" w:rsidP="00642138">
      <w:pPr>
        <w:ind w:left="5812" w:hanging="5812"/>
      </w:pPr>
      <w:r>
        <w:rPr>
          <w:rFonts w:ascii="Verdana" w:eastAsia="Verdana" w:hAnsi="Verdana" w:cs="Verdana"/>
          <w:sz w:val="18"/>
          <w:szCs w:val="18"/>
          <w:lang w:val="en-GB"/>
        </w:rPr>
        <w:t>SIGNATURE</w:t>
      </w:r>
    </w:p>
    <w:p w14:paraId="287E96FD" w14:textId="77777777" w:rsidR="00642138" w:rsidRDefault="00642138" w:rsidP="00642138"/>
    <w:p w14:paraId="1B7330E5" w14:textId="77777777" w:rsidR="00642138" w:rsidRDefault="00642138" w:rsidP="00642138">
      <w:r>
        <w:rPr>
          <w:rFonts w:ascii="Verdana" w:eastAsia="Verdana" w:hAnsi="Verdana" w:cs="Verdana"/>
          <w:sz w:val="18"/>
          <w:szCs w:val="18"/>
          <w:lang w:val="en-GB"/>
        </w:rPr>
        <w:t>The participant</w:t>
      </w:r>
      <w:r>
        <w:tab/>
      </w:r>
    </w:p>
    <w:p w14:paraId="2D277186" w14:textId="77777777" w:rsidR="00642138" w:rsidRDefault="00642138" w:rsidP="00642138">
      <w:r w:rsidRPr="00E25C1B">
        <w:rPr>
          <w:rFonts w:ascii="Verdana" w:eastAsia="Verdana" w:hAnsi="Verdana" w:cs="Verdana"/>
          <w:sz w:val="18"/>
          <w:szCs w:val="18"/>
          <w:highlight w:val="lightGray"/>
          <w:lang w:val="en-GB"/>
        </w:rPr>
        <w:t>[name / forename</w:t>
      </w:r>
      <w:r>
        <w:rPr>
          <w:rFonts w:ascii="Verdana" w:eastAsia="Verdana" w:hAnsi="Verdana" w:cs="Verdana"/>
          <w:sz w:val="18"/>
          <w:szCs w:val="18"/>
          <w:lang w:val="en-GB"/>
        </w:rPr>
        <w:t>]</w:t>
      </w:r>
      <w:r>
        <w:tab/>
      </w:r>
    </w:p>
    <w:p w14:paraId="5D3ADB39" w14:textId="77777777" w:rsidR="00642138" w:rsidRDefault="00642138" w:rsidP="00642138"/>
    <w:p w14:paraId="35F906BB" w14:textId="77777777" w:rsidR="00642138" w:rsidRDefault="00642138" w:rsidP="00642138">
      <w:pPr>
        <w:ind w:left="5812" w:hanging="5812"/>
      </w:pPr>
      <w:r w:rsidRPr="00E25C1B">
        <w:rPr>
          <w:rFonts w:ascii="Verdana" w:eastAsia="Verdana" w:hAnsi="Verdana" w:cs="Verdana"/>
          <w:sz w:val="18"/>
          <w:szCs w:val="18"/>
          <w:highlight w:val="lightGray"/>
          <w:lang w:val="en-GB"/>
        </w:rPr>
        <w:t>[signature]</w:t>
      </w:r>
      <w:r>
        <w:tab/>
      </w:r>
    </w:p>
    <w:p w14:paraId="2D83F26D" w14:textId="77777777" w:rsidR="00642138" w:rsidRDefault="00642138" w:rsidP="00642138"/>
    <w:p w14:paraId="39F805CE" w14:textId="77777777" w:rsidR="00642138" w:rsidRPr="00E25C1B" w:rsidRDefault="00642138" w:rsidP="00642138">
      <w:pPr>
        <w:tabs>
          <w:tab w:val="left" w:pos="2410"/>
        </w:tabs>
        <w:rPr>
          <w:color w:val="00B050"/>
        </w:rPr>
      </w:pPr>
      <w:r>
        <w:rPr>
          <w:rFonts w:ascii="Verdana" w:eastAsia="Verdana" w:hAnsi="Verdana" w:cs="Verdana"/>
          <w:sz w:val="18"/>
          <w:szCs w:val="18"/>
          <w:lang w:val="en-GB"/>
        </w:rPr>
        <w:t>Done at [</w:t>
      </w:r>
      <w:r w:rsidRPr="00E25C1B">
        <w:rPr>
          <w:rFonts w:ascii="Verdana" w:eastAsia="Verdana" w:hAnsi="Verdana" w:cs="Verdana"/>
          <w:sz w:val="18"/>
          <w:szCs w:val="18"/>
          <w:highlight w:val="lightGray"/>
          <w:lang w:val="en-GB"/>
        </w:rPr>
        <w:t>place</w:t>
      </w:r>
      <w:r>
        <w:rPr>
          <w:rFonts w:ascii="Verdana" w:eastAsia="Verdana" w:hAnsi="Verdana" w:cs="Verdana"/>
          <w:sz w:val="18"/>
          <w:szCs w:val="18"/>
          <w:lang w:val="en-GB"/>
        </w:rPr>
        <w:t>], [</w:t>
      </w:r>
      <w:r w:rsidRPr="00E25C1B">
        <w:rPr>
          <w:rFonts w:ascii="Verdana" w:eastAsia="Verdana" w:hAnsi="Verdana" w:cs="Verdana"/>
          <w:sz w:val="18"/>
          <w:szCs w:val="18"/>
          <w:highlight w:val="lightGray"/>
          <w:lang w:val="en-GB"/>
        </w:rPr>
        <w:t>date</w:t>
      </w:r>
      <w:r>
        <w:rPr>
          <w:rFonts w:ascii="Verdana" w:eastAsia="Verdana" w:hAnsi="Verdana" w:cs="Verdana"/>
          <w:sz w:val="18"/>
          <w:szCs w:val="18"/>
          <w:lang w:val="en-GB"/>
        </w:rPr>
        <w:t>]</w:t>
      </w:r>
      <w:r>
        <w:tab/>
      </w:r>
      <w:r>
        <w:rPr>
          <w:rFonts w:ascii="Verdana" w:eastAsia="Verdana" w:hAnsi="Verdana" w:cs="Verdana"/>
          <w:color w:val="00B050"/>
          <w:sz w:val="18"/>
          <w:szCs w:val="18"/>
          <w:lang w:val="en-GB"/>
        </w:rPr>
        <w:t>]</w:t>
      </w:r>
    </w:p>
    <w:p w14:paraId="7B03913D" w14:textId="77777777" w:rsidR="00642138" w:rsidRPr="006D4B5C" w:rsidRDefault="00642138" w:rsidP="00642138">
      <w:pPr>
        <w:tabs>
          <w:tab w:val="left" w:pos="1701"/>
        </w:tabs>
        <w:spacing w:line="280" w:lineRule="atLeast"/>
        <w:jc w:val="both"/>
        <w:rPr>
          <w:rFonts w:ascii="Verdana" w:hAnsi="Verdana"/>
          <w:b/>
          <w:sz w:val="18"/>
          <w:szCs w:val="18"/>
        </w:rPr>
      </w:pPr>
    </w:p>
    <w:p w14:paraId="7C579DDD" w14:textId="77777777" w:rsidR="00F66F07" w:rsidRPr="00642138" w:rsidRDefault="00F66F07" w:rsidP="00473043">
      <w:pPr>
        <w:tabs>
          <w:tab w:val="left" w:pos="1701"/>
        </w:tabs>
        <w:jc w:val="both"/>
        <w:rPr>
          <w:rFonts w:ascii="Verdana" w:hAnsi="Verdana"/>
          <w:b/>
          <w:sz w:val="18"/>
          <w:szCs w:val="18"/>
        </w:rPr>
      </w:pPr>
    </w:p>
    <w:sectPr w:rsidR="00F66F07" w:rsidRPr="00642138" w:rsidSect="00642138">
      <w:headerReference w:type="default" r:id="rId18"/>
      <w:footerReference w:type="default" r:id="rId19"/>
      <w:headerReference w:type="first" r:id="rId20"/>
      <w:footerReference w:type="first" r:id="rId21"/>
      <w:type w:val="continuous"/>
      <w:pgSz w:w="11906" w:h="16838" w:code="9"/>
      <w:pgMar w:top="1985" w:right="1134" w:bottom="1418" w:left="1134" w:header="720" w:footer="720" w:gutter="0"/>
      <w:cols w:space="708"/>
      <w:titlePg/>
      <w:docGrid w:linePitch="272"/>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26991F5" w14:textId="77777777" w:rsidR="00135B5D" w:rsidRDefault="00135B5D">
      <w:r>
        <w:separator/>
      </w:r>
    </w:p>
  </w:endnote>
  <w:endnote w:type="continuationSeparator" w:id="0">
    <w:p w14:paraId="4D27D476" w14:textId="77777777" w:rsidR="00135B5D" w:rsidRDefault="00135B5D">
      <w:r>
        <w:continuationSeparator/>
      </w:r>
    </w:p>
  </w:endnote>
  <w:endnote w:type="continuationNotice" w:id="1">
    <w:p w14:paraId="261063BA" w14:textId="77777777" w:rsidR="00135B5D" w:rsidRDefault="00135B5D"/>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Verdana">
    <w:panose1 w:val="020B0604030504040204"/>
    <w:charset w:val="00"/>
    <w:family w:val="swiss"/>
    <w:pitch w:val="variable"/>
    <w:sig w:usb0="A00006FF" w:usb1="4000205B" w:usb2="00000010" w:usb3="00000000" w:csb0="0000019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SimSun">
    <w:altName w:val="宋体"/>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Arial Narrow">
    <w:panose1 w:val="020B0606020202030204"/>
    <w:charset w:val="00"/>
    <w:family w:val="swiss"/>
    <w:pitch w:val="variable"/>
    <w:sig w:usb0="00000287" w:usb1="00000800" w:usb2="00000000" w:usb3="00000000" w:csb0="0000009F" w:csb1="00000000"/>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9297C25" w14:textId="77777777" w:rsidR="005D3071" w:rsidRDefault="005D3071">
    <w:pPr>
      <w:pStyle w:val="Voettekst"/>
      <w:framePr w:wrap="around" w:vAnchor="text" w:hAnchor="margin" w:xAlign="right" w:y="1"/>
      <w:rPr>
        <w:rStyle w:val="Paginanummer"/>
        <w:szCs w:val="24"/>
      </w:rPr>
    </w:pPr>
    <w:r>
      <w:rPr>
        <w:rStyle w:val="Paginanummer"/>
        <w:szCs w:val="24"/>
      </w:rPr>
      <w:fldChar w:fldCharType="begin"/>
    </w:r>
    <w:r>
      <w:rPr>
        <w:rStyle w:val="Paginanummer"/>
        <w:szCs w:val="24"/>
      </w:rPr>
      <w:instrText xml:space="preserve">PAGE  </w:instrText>
    </w:r>
    <w:r>
      <w:rPr>
        <w:rStyle w:val="Paginanummer"/>
        <w:szCs w:val="24"/>
      </w:rPr>
      <w:fldChar w:fldCharType="separate"/>
    </w:r>
    <w:r>
      <w:rPr>
        <w:rStyle w:val="Paginanummer"/>
        <w:noProof/>
        <w:szCs w:val="24"/>
      </w:rPr>
      <w:t>1</w:t>
    </w:r>
    <w:r>
      <w:rPr>
        <w:rStyle w:val="Paginanummer"/>
        <w:szCs w:val="24"/>
      </w:rPr>
      <w:fldChar w:fldCharType="end"/>
    </w:r>
  </w:p>
  <w:p w14:paraId="178C4FDD" w14:textId="77777777" w:rsidR="005D3071" w:rsidRDefault="005D3071">
    <w:pPr>
      <w:pStyle w:val="Voettekst"/>
      <w:ind w:right="360"/>
      <w:rPr>
        <w:szCs w:val="24"/>
      </w:rP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Fonts w:ascii="Verdana" w:hAnsi="Verdana"/>
        <w:sz w:val="16"/>
        <w:szCs w:val="16"/>
      </w:rPr>
      <w:id w:val="-503823080"/>
      <w:docPartObj>
        <w:docPartGallery w:val="Page Numbers (Bottom of Page)"/>
        <w:docPartUnique/>
      </w:docPartObj>
    </w:sdtPr>
    <w:sdtContent>
      <w:sdt>
        <w:sdtPr>
          <w:rPr>
            <w:rFonts w:ascii="Verdana" w:hAnsi="Verdana"/>
            <w:sz w:val="16"/>
            <w:szCs w:val="16"/>
          </w:rPr>
          <w:id w:val="-299307434"/>
          <w:docPartObj>
            <w:docPartGallery w:val="Page Numbers (Top of Page)"/>
            <w:docPartUnique/>
          </w:docPartObj>
        </w:sdtPr>
        <w:sdtContent>
          <w:p w14:paraId="60296922" w14:textId="77777777" w:rsidR="00642138" w:rsidRDefault="00642138" w:rsidP="00642138">
            <w:pPr>
              <w:pStyle w:val="Voettekst"/>
              <w:tabs>
                <w:tab w:val="clear" w:pos="4153"/>
                <w:tab w:val="center" w:pos="4253"/>
              </w:tabs>
              <w:jc w:val="center"/>
              <w:rPr>
                <w:rFonts w:ascii="Verdana" w:hAnsi="Verdana"/>
                <w:sz w:val="16"/>
                <w:szCs w:val="16"/>
              </w:rPr>
            </w:pPr>
          </w:p>
          <w:p w14:paraId="2FB323C8" w14:textId="77777777" w:rsidR="00642138" w:rsidRPr="00977049" w:rsidRDefault="00642138" w:rsidP="00642138">
            <w:pPr>
              <w:pStyle w:val="Voettekst"/>
              <w:tabs>
                <w:tab w:val="clear" w:pos="4153"/>
                <w:tab w:val="center" w:pos="4395"/>
              </w:tabs>
              <w:rPr>
                <w:rFonts w:ascii="Verdana" w:hAnsi="Verdana"/>
                <w:sz w:val="16"/>
                <w:szCs w:val="16"/>
              </w:rPr>
            </w:pPr>
            <w:r>
              <w:rPr>
                <w:rFonts w:ascii="Verdana" w:hAnsi="Verdana"/>
                <w:noProof/>
                <w:snapToGrid/>
                <w:sz w:val="16"/>
                <w:szCs w:val="16"/>
              </w:rPr>
              <w:drawing>
                <wp:anchor distT="0" distB="0" distL="114300" distR="114300" simplePos="0" relativeHeight="251656192" behindDoc="0" locked="0" layoutInCell="1" allowOverlap="1" wp14:anchorId="22556CFB" wp14:editId="23DE66C6">
                  <wp:simplePos x="0" y="0"/>
                  <wp:positionH relativeFrom="column">
                    <wp:posOffset>5050586</wp:posOffset>
                  </wp:positionH>
                  <wp:positionV relativeFrom="paragraph">
                    <wp:posOffset>38471</wp:posOffset>
                  </wp:positionV>
                  <wp:extent cx="1133475" cy="269875"/>
                  <wp:effectExtent l="0" t="0" r="9525" b="0"/>
                  <wp:wrapThrough wrapText="bothSides">
                    <wp:wrapPolygon edited="0">
                      <wp:start x="0" y="0"/>
                      <wp:lineTo x="0" y="19821"/>
                      <wp:lineTo x="21418" y="19821"/>
                      <wp:lineTo x="21418" y="0"/>
                      <wp:lineTo x="0" y="0"/>
                    </wp:wrapPolygon>
                  </wp:wrapThrough>
                  <wp:docPr id="2004543478" name="Afbeelding 7" descr="Afbeelding met tekst, Lettertype, logo, Graphics&#10;&#10;Door AI gegenereerde inhoud is mogelijk onjuis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63066384" name="Afbeelding 7" descr="Afbeelding met tekst, Lettertype, logo, Graphics&#10;&#10;Door AI gegenereerde inhoud is mogelijk onjuist."/>
                          <pic:cNvPicPr/>
                        </pic:nvPicPr>
                        <pic:blipFill>
                          <a:blip r:embed="rId1">
                            <a:extLst>
                              <a:ext uri="{28A0092B-C50C-407E-A947-70E740481C1C}">
                                <a14:useLocalDpi xmlns:a14="http://schemas.microsoft.com/office/drawing/2010/main" val="0"/>
                              </a:ext>
                            </a:extLst>
                          </a:blip>
                          <a:stretch>
                            <a:fillRect/>
                          </a:stretch>
                        </pic:blipFill>
                        <pic:spPr>
                          <a:xfrm>
                            <a:off x="0" y="0"/>
                            <a:ext cx="1133475" cy="269875"/>
                          </a:xfrm>
                          <a:prstGeom prst="rect">
                            <a:avLst/>
                          </a:prstGeom>
                        </pic:spPr>
                      </pic:pic>
                    </a:graphicData>
                  </a:graphic>
                  <wp14:sizeRelH relativeFrom="page">
                    <wp14:pctWidth>0</wp14:pctWidth>
                  </wp14:sizeRelH>
                  <wp14:sizeRelV relativeFrom="page">
                    <wp14:pctHeight>0</wp14:pctHeight>
                  </wp14:sizeRelV>
                </wp:anchor>
              </w:drawing>
            </w:r>
            <w:r>
              <w:rPr>
                <w:rFonts w:ascii="Verdana" w:hAnsi="Verdana"/>
                <w:sz w:val="16"/>
                <w:szCs w:val="16"/>
                <w:lang w:val="en-US"/>
              </w:rPr>
              <w:tab/>
            </w:r>
            <w:r w:rsidRPr="00977049">
              <w:rPr>
                <w:rFonts w:ascii="Verdana" w:hAnsi="Verdana"/>
                <w:sz w:val="16"/>
                <w:szCs w:val="16"/>
                <w:lang w:val="en-US"/>
              </w:rPr>
              <w:t xml:space="preserve">Page </w:t>
            </w:r>
            <w:r w:rsidRPr="00977049">
              <w:rPr>
                <w:rFonts w:ascii="Verdana" w:hAnsi="Verdana"/>
                <w:sz w:val="16"/>
                <w:szCs w:val="16"/>
              </w:rPr>
              <w:fldChar w:fldCharType="begin"/>
            </w:r>
            <w:r w:rsidRPr="00977049">
              <w:rPr>
                <w:rFonts w:ascii="Verdana" w:hAnsi="Verdana"/>
                <w:sz w:val="16"/>
                <w:szCs w:val="16"/>
              </w:rPr>
              <w:instrText>PAGE</w:instrText>
            </w:r>
            <w:r w:rsidRPr="00977049">
              <w:rPr>
                <w:rFonts w:ascii="Verdana" w:hAnsi="Verdana"/>
                <w:sz w:val="16"/>
                <w:szCs w:val="16"/>
              </w:rPr>
              <w:fldChar w:fldCharType="separate"/>
            </w:r>
            <w:r>
              <w:rPr>
                <w:rFonts w:ascii="Verdana" w:hAnsi="Verdana"/>
                <w:sz w:val="16"/>
                <w:szCs w:val="16"/>
              </w:rPr>
              <w:t>1</w:t>
            </w:r>
            <w:r w:rsidRPr="00977049">
              <w:rPr>
                <w:rFonts w:ascii="Verdana" w:hAnsi="Verdana"/>
                <w:sz w:val="16"/>
                <w:szCs w:val="16"/>
              </w:rPr>
              <w:fldChar w:fldCharType="end"/>
            </w:r>
            <w:r w:rsidRPr="00977049">
              <w:rPr>
                <w:rFonts w:ascii="Verdana" w:hAnsi="Verdana"/>
                <w:sz w:val="16"/>
                <w:szCs w:val="16"/>
                <w:lang w:val="en-US"/>
              </w:rPr>
              <w:t xml:space="preserve"> of </w:t>
            </w:r>
            <w:r w:rsidRPr="00977049">
              <w:rPr>
                <w:rFonts w:ascii="Verdana" w:hAnsi="Verdana"/>
                <w:sz w:val="16"/>
                <w:szCs w:val="16"/>
              </w:rPr>
              <w:fldChar w:fldCharType="begin"/>
            </w:r>
            <w:r w:rsidRPr="00977049">
              <w:rPr>
                <w:rFonts w:ascii="Verdana" w:hAnsi="Verdana"/>
                <w:sz w:val="16"/>
                <w:szCs w:val="16"/>
              </w:rPr>
              <w:instrText>NUMPAGES</w:instrText>
            </w:r>
            <w:r w:rsidRPr="00977049">
              <w:rPr>
                <w:rFonts w:ascii="Verdana" w:hAnsi="Verdana"/>
                <w:sz w:val="16"/>
                <w:szCs w:val="16"/>
              </w:rPr>
              <w:fldChar w:fldCharType="separate"/>
            </w:r>
            <w:r>
              <w:rPr>
                <w:rFonts w:ascii="Verdana" w:hAnsi="Verdana"/>
                <w:sz w:val="16"/>
                <w:szCs w:val="16"/>
              </w:rPr>
              <w:t>9</w:t>
            </w:r>
            <w:r w:rsidRPr="00977049">
              <w:rPr>
                <w:rFonts w:ascii="Verdana" w:hAnsi="Verdana"/>
                <w:sz w:val="16"/>
                <w:szCs w:val="16"/>
              </w:rPr>
              <w:fldChar w:fldCharType="end"/>
            </w:r>
          </w:p>
        </w:sdtContent>
      </w:sdt>
    </w:sdtContent>
  </w:sdt>
  <w:p w14:paraId="06706EC0" w14:textId="77777777" w:rsidR="00642138" w:rsidRPr="00A24D25" w:rsidRDefault="00642138" w:rsidP="00642138">
    <w:pPr>
      <w:pStyle w:val="Voettekst"/>
    </w:pPr>
  </w:p>
  <w:p w14:paraId="03CFF7A7" w14:textId="100C4AB2" w:rsidR="005D3071" w:rsidRDefault="005D3071" w:rsidP="00791EC6">
    <w:pPr>
      <w:pStyle w:val="Voettekst"/>
      <w:ind w:right="360"/>
      <w:rPr>
        <w:szCs w:val="24"/>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Fonts w:ascii="Verdana" w:hAnsi="Verdana"/>
        <w:sz w:val="16"/>
        <w:szCs w:val="16"/>
      </w:rPr>
      <w:id w:val="680477361"/>
      <w:docPartObj>
        <w:docPartGallery w:val="Page Numbers (Bottom of Page)"/>
        <w:docPartUnique/>
      </w:docPartObj>
    </w:sdtPr>
    <w:sdtContent>
      <w:sdt>
        <w:sdtPr>
          <w:rPr>
            <w:rFonts w:ascii="Verdana" w:hAnsi="Verdana"/>
            <w:sz w:val="16"/>
            <w:szCs w:val="16"/>
          </w:rPr>
          <w:id w:val="-670486190"/>
          <w:docPartObj>
            <w:docPartGallery w:val="Page Numbers (Top of Page)"/>
            <w:docPartUnique/>
          </w:docPartObj>
        </w:sdtPr>
        <w:sdtContent>
          <w:p w14:paraId="39FBE083" w14:textId="77777777" w:rsidR="00642138" w:rsidRDefault="00642138" w:rsidP="00642138">
            <w:pPr>
              <w:pStyle w:val="Voettekst"/>
              <w:tabs>
                <w:tab w:val="clear" w:pos="4153"/>
                <w:tab w:val="center" w:pos="4253"/>
              </w:tabs>
              <w:jc w:val="center"/>
              <w:rPr>
                <w:rFonts w:ascii="Verdana" w:hAnsi="Verdana"/>
                <w:sz w:val="16"/>
                <w:szCs w:val="16"/>
              </w:rPr>
            </w:pPr>
          </w:p>
          <w:p w14:paraId="64D2EB2C" w14:textId="77777777" w:rsidR="00642138" w:rsidRPr="00977049" w:rsidRDefault="00642138" w:rsidP="00642138">
            <w:pPr>
              <w:pStyle w:val="Voettekst"/>
              <w:tabs>
                <w:tab w:val="clear" w:pos="4153"/>
                <w:tab w:val="center" w:pos="4395"/>
              </w:tabs>
              <w:rPr>
                <w:rFonts w:ascii="Verdana" w:hAnsi="Verdana"/>
                <w:sz w:val="16"/>
                <w:szCs w:val="16"/>
              </w:rPr>
            </w:pPr>
            <w:r>
              <w:rPr>
                <w:rFonts w:ascii="Verdana" w:hAnsi="Verdana"/>
                <w:noProof/>
                <w:snapToGrid/>
                <w:sz w:val="16"/>
                <w:szCs w:val="16"/>
              </w:rPr>
              <w:drawing>
                <wp:anchor distT="0" distB="0" distL="114300" distR="114300" simplePos="0" relativeHeight="251654144" behindDoc="0" locked="0" layoutInCell="1" allowOverlap="1" wp14:anchorId="0CE7C020" wp14:editId="7B48D37C">
                  <wp:simplePos x="0" y="0"/>
                  <wp:positionH relativeFrom="column">
                    <wp:posOffset>5050586</wp:posOffset>
                  </wp:positionH>
                  <wp:positionV relativeFrom="paragraph">
                    <wp:posOffset>38471</wp:posOffset>
                  </wp:positionV>
                  <wp:extent cx="1133475" cy="269875"/>
                  <wp:effectExtent l="0" t="0" r="9525" b="0"/>
                  <wp:wrapThrough wrapText="bothSides">
                    <wp:wrapPolygon edited="0">
                      <wp:start x="0" y="0"/>
                      <wp:lineTo x="0" y="19821"/>
                      <wp:lineTo x="21418" y="19821"/>
                      <wp:lineTo x="21418" y="0"/>
                      <wp:lineTo x="0" y="0"/>
                    </wp:wrapPolygon>
                  </wp:wrapThrough>
                  <wp:docPr id="1749606800" name="Afbeelding 7" descr="Afbeelding met tekst, Lettertype, logo, Graphics&#10;&#10;Door AI gegenereerde inhoud is mogelijk onjuis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63066384" name="Afbeelding 7" descr="Afbeelding met tekst, Lettertype, logo, Graphics&#10;&#10;Door AI gegenereerde inhoud is mogelijk onjuist."/>
                          <pic:cNvPicPr/>
                        </pic:nvPicPr>
                        <pic:blipFill>
                          <a:blip r:embed="rId1">
                            <a:extLst>
                              <a:ext uri="{28A0092B-C50C-407E-A947-70E740481C1C}">
                                <a14:useLocalDpi xmlns:a14="http://schemas.microsoft.com/office/drawing/2010/main" val="0"/>
                              </a:ext>
                            </a:extLst>
                          </a:blip>
                          <a:stretch>
                            <a:fillRect/>
                          </a:stretch>
                        </pic:blipFill>
                        <pic:spPr>
                          <a:xfrm>
                            <a:off x="0" y="0"/>
                            <a:ext cx="1133475" cy="269875"/>
                          </a:xfrm>
                          <a:prstGeom prst="rect">
                            <a:avLst/>
                          </a:prstGeom>
                        </pic:spPr>
                      </pic:pic>
                    </a:graphicData>
                  </a:graphic>
                  <wp14:sizeRelH relativeFrom="page">
                    <wp14:pctWidth>0</wp14:pctWidth>
                  </wp14:sizeRelH>
                  <wp14:sizeRelV relativeFrom="page">
                    <wp14:pctHeight>0</wp14:pctHeight>
                  </wp14:sizeRelV>
                </wp:anchor>
              </w:drawing>
            </w:r>
            <w:r>
              <w:rPr>
                <w:rFonts w:ascii="Verdana" w:hAnsi="Verdana"/>
                <w:sz w:val="16"/>
                <w:szCs w:val="16"/>
                <w:lang w:val="en-US"/>
              </w:rPr>
              <w:tab/>
            </w:r>
            <w:r w:rsidRPr="00977049">
              <w:rPr>
                <w:rFonts w:ascii="Verdana" w:hAnsi="Verdana"/>
                <w:sz w:val="16"/>
                <w:szCs w:val="16"/>
                <w:lang w:val="en-US"/>
              </w:rPr>
              <w:t xml:space="preserve">Page </w:t>
            </w:r>
            <w:r w:rsidRPr="00977049">
              <w:rPr>
                <w:rFonts w:ascii="Verdana" w:hAnsi="Verdana"/>
                <w:sz w:val="16"/>
                <w:szCs w:val="16"/>
              </w:rPr>
              <w:fldChar w:fldCharType="begin"/>
            </w:r>
            <w:r w:rsidRPr="00977049">
              <w:rPr>
                <w:rFonts w:ascii="Verdana" w:hAnsi="Verdana"/>
                <w:sz w:val="16"/>
                <w:szCs w:val="16"/>
              </w:rPr>
              <w:instrText>PAGE</w:instrText>
            </w:r>
            <w:r w:rsidRPr="00977049">
              <w:rPr>
                <w:rFonts w:ascii="Verdana" w:hAnsi="Verdana"/>
                <w:sz w:val="16"/>
                <w:szCs w:val="16"/>
              </w:rPr>
              <w:fldChar w:fldCharType="separate"/>
            </w:r>
            <w:r>
              <w:rPr>
                <w:rFonts w:ascii="Verdana" w:hAnsi="Verdana"/>
                <w:sz w:val="16"/>
                <w:szCs w:val="16"/>
              </w:rPr>
              <w:t>9</w:t>
            </w:r>
            <w:r w:rsidRPr="00977049">
              <w:rPr>
                <w:rFonts w:ascii="Verdana" w:hAnsi="Verdana"/>
                <w:sz w:val="16"/>
                <w:szCs w:val="16"/>
              </w:rPr>
              <w:fldChar w:fldCharType="end"/>
            </w:r>
            <w:r w:rsidRPr="00977049">
              <w:rPr>
                <w:rFonts w:ascii="Verdana" w:hAnsi="Verdana"/>
                <w:sz w:val="16"/>
                <w:szCs w:val="16"/>
                <w:lang w:val="en-US"/>
              </w:rPr>
              <w:t xml:space="preserve"> of </w:t>
            </w:r>
            <w:r w:rsidRPr="00977049">
              <w:rPr>
                <w:rFonts w:ascii="Verdana" w:hAnsi="Verdana"/>
                <w:sz w:val="16"/>
                <w:szCs w:val="16"/>
              </w:rPr>
              <w:fldChar w:fldCharType="begin"/>
            </w:r>
            <w:r w:rsidRPr="00977049">
              <w:rPr>
                <w:rFonts w:ascii="Verdana" w:hAnsi="Verdana"/>
                <w:sz w:val="16"/>
                <w:szCs w:val="16"/>
              </w:rPr>
              <w:instrText>NUMPAGES</w:instrText>
            </w:r>
            <w:r w:rsidRPr="00977049">
              <w:rPr>
                <w:rFonts w:ascii="Verdana" w:hAnsi="Verdana"/>
                <w:sz w:val="16"/>
                <w:szCs w:val="16"/>
              </w:rPr>
              <w:fldChar w:fldCharType="separate"/>
            </w:r>
            <w:r>
              <w:rPr>
                <w:rFonts w:ascii="Verdana" w:hAnsi="Verdana"/>
                <w:sz w:val="16"/>
                <w:szCs w:val="16"/>
              </w:rPr>
              <w:t>10</w:t>
            </w:r>
            <w:r w:rsidRPr="00977049">
              <w:rPr>
                <w:rFonts w:ascii="Verdana" w:hAnsi="Verdana"/>
                <w:sz w:val="16"/>
                <w:szCs w:val="16"/>
              </w:rPr>
              <w:fldChar w:fldCharType="end"/>
            </w:r>
          </w:p>
        </w:sdtContent>
      </w:sdt>
    </w:sdtContent>
  </w:sdt>
  <w:p w14:paraId="0A94E37C" w14:textId="77777777" w:rsidR="00642138" w:rsidRPr="00A24D25" w:rsidRDefault="00642138" w:rsidP="00642138">
    <w:pPr>
      <w:pStyle w:val="Voettekst"/>
    </w:pPr>
  </w:p>
  <w:p w14:paraId="0CBC43FB" w14:textId="6619C333" w:rsidR="005D3071" w:rsidRPr="009A6788" w:rsidRDefault="00642138" w:rsidP="00642138">
    <w:pPr>
      <w:pStyle w:val="Voettekst"/>
      <w:tabs>
        <w:tab w:val="center" w:pos="4535"/>
        <w:tab w:val="left" w:pos="8379"/>
      </w:tabs>
      <w:rPr>
        <w:rFonts w:ascii="Arial" w:hAnsi="Arial" w:cs="Arial"/>
        <w:sz w:val="16"/>
        <w:szCs w:val="16"/>
        <w:lang w:val="fr-BE"/>
      </w:rPr>
    </w:pPr>
    <w:r>
      <w:rPr>
        <w:rFonts w:ascii="Arial" w:hAnsi="Arial" w:cs="Arial"/>
        <w:sz w:val="16"/>
        <w:szCs w:val="16"/>
        <w:lang w:val="fr-BE"/>
      </w:rPr>
      <w:tab/>
    </w:r>
    <w:r>
      <w:rPr>
        <w:rFonts w:ascii="Arial" w:hAnsi="Arial" w:cs="Arial"/>
        <w:sz w:val="16"/>
        <w:szCs w:val="16"/>
        <w:lang w:val="fr-BE"/>
      </w:rPr>
      <w:tab/>
    </w:r>
    <w:r>
      <w:rPr>
        <w:rFonts w:ascii="Arial" w:hAnsi="Arial" w:cs="Arial"/>
        <w:sz w:val="16"/>
        <w:szCs w:val="16"/>
        <w:lang w:val="fr-BE"/>
      </w:rPr>
      <w:tab/>
    </w:r>
    <w:r>
      <w:rPr>
        <w:rFonts w:ascii="Arial" w:hAnsi="Arial" w:cs="Arial"/>
        <w:sz w:val="16"/>
        <w:szCs w:val="16"/>
        <w:lang w:val="fr-BE"/>
      </w:rPr>
      <w:tab/>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Fonts w:ascii="Verdana" w:hAnsi="Verdana"/>
        <w:sz w:val="16"/>
        <w:szCs w:val="16"/>
      </w:rPr>
      <w:id w:val="1220174285"/>
      <w:docPartObj>
        <w:docPartGallery w:val="Page Numbers (Bottom of Page)"/>
        <w:docPartUnique/>
      </w:docPartObj>
    </w:sdtPr>
    <w:sdtContent>
      <w:sdt>
        <w:sdtPr>
          <w:rPr>
            <w:rFonts w:ascii="Verdana" w:hAnsi="Verdana"/>
            <w:sz w:val="16"/>
            <w:szCs w:val="16"/>
          </w:rPr>
          <w:id w:val="1114330236"/>
          <w:docPartObj>
            <w:docPartGallery w:val="Page Numbers (Top of Page)"/>
            <w:docPartUnique/>
          </w:docPartObj>
        </w:sdtPr>
        <w:sdtContent>
          <w:p w14:paraId="79CC57CF" w14:textId="77777777" w:rsidR="00642138" w:rsidRDefault="00642138" w:rsidP="002372AC">
            <w:pPr>
              <w:pStyle w:val="Voettekst"/>
              <w:tabs>
                <w:tab w:val="clear" w:pos="4153"/>
                <w:tab w:val="center" w:pos="4253"/>
              </w:tabs>
              <w:jc w:val="center"/>
              <w:rPr>
                <w:rFonts w:ascii="Verdana" w:hAnsi="Verdana"/>
                <w:sz w:val="16"/>
                <w:szCs w:val="16"/>
              </w:rPr>
            </w:pPr>
          </w:p>
          <w:p w14:paraId="2F519BD5" w14:textId="77777777" w:rsidR="00642138" w:rsidRDefault="00642138" w:rsidP="00E642BB">
            <w:pPr>
              <w:pStyle w:val="Voettekst"/>
              <w:rPr>
                <w:rFonts w:ascii="Verdana" w:hAnsi="Verdana"/>
                <w:sz w:val="16"/>
                <w:szCs w:val="16"/>
              </w:rPr>
            </w:pPr>
            <w:r w:rsidRPr="00977049">
              <w:rPr>
                <w:rFonts w:ascii="Verdana" w:hAnsi="Verdana"/>
                <w:sz w:val="16"/>
                <w:szCs w:val="16"/>
              </w:rPr>
              <w:t>Annex 6 Call 2025 - Participant Grant Agreement</w:t>
            </w:r>
          </w:p>
          <w:p w14:paraId="68D40920" w14:textId="77777777" w:rsidR="00642138" w:rsidRPr="00977049" w:rsidRDefault="00642138" w:rsidP="002372AC">
            <w:pPr>
              <w:pStyle w:val="Voettekst"/>
              <w:tabs>
                <w:tab w:val="clear" w:pos="4153"/>
                <w:tab w:val="center" w:pos="4395"/>
              </w:tabs>
              <w:rPr>
                <w:rFonts w:ascii="Verdana" w:hAnsi="Verdana"/>
                <w:sz w:val="16"/>
                <w:szCs w:val="16"/>
              </w:rPr>
            </w:pPr>
            <w:r>
              <w:rPr>
                <w:rFonts w:ascii="Verdana" w:hAnsi="Verdana"/>
                <w:noProof/>
                <w:snapToGrid/>
                <w:sz w:val="16"/>
                <w:szCs w:val="16"/>
              </w:rPr>
              <w:drawing>
                <wp:anchor distT="0" distB="0" distL="114300" distR="114300" simplePos="0" relativeHeight="251661312" behindDoc="0" locked="0" layoutInCell="1" allowOverlap="1" wp14:anchorId="742702AE" wp14:editId="46D3BE64">
                  <wp:simplePos x="0" y="0"/>
                  <wp:positionH relativeFrom="column">
                    <wp:posOffset>5050586</wp:posOffset>
                  </wp:positionH>
                  <wp:positionV relativeFrom="paragraph">
                    <wp:posOffset>38471</wp:posOffset>
                  </wp:positionV>
                  <wp:extent cx="1133475" cy="269875"/>
                  <wp:effectExtent l="0" t="0" r="9525" b="0"/>
                  <wp:wrapThrough wrapText="bothSides">
                    <wp:wrapPolygon edited="0">
                      <wp:start x="0" y="0"/>
                      <wp:lineTo x="0" y="19821"/>
                      <wp:lineTo x="21418" y="19821"/>
                      <wp:lineTo x="21418" y="0"/>
                      <wp:lineTo x="0" y="0"/>
                    </wp:wrapPolygon>
                  </wp:wrapThrough>
                  <wp:docPr id="2120060454" name="Afbeelding 7" descr="Afbeelding met tekst, Lettertype, logo, Graphics&#10;&#10;Door AI gegenereerde inhoud is mogelijk onjuis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63066384" name="Afbeelding 7" descr="Afbeelding met tekst, Lettertype, logo, Graphics&#10;&#10;Door AI gegenereerde inhoud is mogelijk onjuist."/>
                          <pic:cNvPicPr/>
                        </pic:nvPicPr>
                        <pic:blipFill>
                          <a:blip r:embed="rId1">
                            <a:extLst>
                              <a:ext uri="{28A0092B-C50C-407E-A947-70E740481C1C}">
                                <a14:useLocalDpi xmlns:a14="http://schemas.microsoft.com/office/drawing/2010/main" val="0"/>
                              </a:ext>
                            </a:extLst>
                          </a:blip>
                          <a:stretch>
                            <a:fillRect/>
                          </a:stretch>
                        </pic:blipFill>
                        <pic:spPr>
                          <a:xfrm>
                            <a:off x="0" y="0"/>
                            <a:ext cx="1133475" cy="269875"/>
                          </a:xfrm>
                          <a:prstGeom prst="rect">
                            <a:avLst/>
                          </a:prstGeom>
                        </pic:spPr>
                      </pic:pic>
                    </a:graphicData>
                  </a:graphic>
                  <wp14:sizeRelH relativeFrom="page">
                    <wp14:pctWidth>0</wp14:pctWidth>
                  </wp14:sizeRelH>
                  <wp14:sizeRelV relativeFrom="page">
                    <wp14:pctHeight>0</wp14:pctHeight>
                  </wp14:sizeRelV>
                </wp:anchor>
              </w:drawing>
            </w:r>
            <w:r>
              <w:rPr>
                <w:rFonts w:ascii="Verdana" w:hAnsi="Verdana"/>
                <w:sz w:val="16"/>
                <w:szCs w:val="16"/>
                <w:lang w:val="en-US"/>
              </w:rPr>
              <w:tab/>
            </w:r>
            <w:r w:rsidRPr="00977049">
              <w:rPr>
                <w:rFonts w:ascii="Verdana" w:hAnsi="Verdana"/>
                <w:sz w:val="16"/>
                <w:szCs w:val="16"/>
                <w:lang w:val="en-US"/>
              </w:rPr>
              <w:t xml:space="preserve">Page </w:t>
            </w:r>
            <w:r w:rsidRPr="00977049">
              <w:rPr>
                <w:rFonts w:ascii="Verdana" w:hAnsi="Verdana"/>
                <w:sz w:val="16"/>
                <w:szCs w:val="16"/>
              </w:rPr>
              <w:fldChar w:fldCharType="begin"/>
            </w:r>
            <w:r w:rsidRPr="00977049">
              <w:rPr>
                <w:rFonts w:ascii="Verdana" w:hAnsi="Verdana"/>
                <w:sz w:val="16"/>
                <w:szCs w:val="16"/>
              </w:rPr>
              <w:instrText>PAGE</w:instrText>
            </w:r>
            <w:r w:rsidRPr="00977049">
              <w:rPr>
                <w:rFonts w:ascii="Verdana" w:hAnsi="Verdana"/>
                <w:sz w:val="16"/>
                <w:szCs w:val="16"/>
              </w:rPr>
              <w:fldChar w:fldCharType="separate"/>
            </w:r>
            <w:r>
              <w:rPr>
                <w:rFonts w:ascii="Verdana" w:hAnsi="Verdana"/>
                <w:sz w:val="16"/>
                <w:szCs w:val="16"/>
              </w:rPr>
              <w:t>1</w:t>
            </w:r>
            <w:r w:rsidRPr="00977049">
              <w:rPr>
                <w:rFonts w:ascii="Verdana" w:hAnsi="Verdana"/>
                <w:sz w:val="16"/>
                <w:szCs w:val="16"/>
              </w:rPr>
              <w:fldChar w:fldCharType="end"/>
            </w:r>
            <w:r w:rsidRPr="00977049">
              <w:rPr>
                <w:rFonts w:ascii="Verdana" w:hAnsi="Verdana"/>
                <w:sz w:val="16"/>
                <w:szCs w:val="16"/>
                <w:lang w:val="en-US"/>
              </w:rPr>
              <w:t xml:space="preserve"> of </w:t>
            </w:r>
            <w:r w:rsidRPr="00977049">
              <w:rPr>
                <w:rFonts w:ascii="Verdana" w:hAnsi="Verdana"/>
                <w:sz w:val="16"/>
                <w:szCs w:val="16"/>
              </w:rPr>
              <w:fldChar w:fldCharType="begin"/>
            </w:r>
            <w:r w:rsidRPr="00977049">
              <w:rPr>
                <w:rFonts w:ascii="Verdana" w:hAnsi="Verdana"/>
                <w:sz w:val="16"/>
                <w:szCs w:val="16"/>
              </w:rPr>
              <w:instrText>NUMPAGES</w:instrText>
            </w:r>
            <w:r w:rsidRPr="00977049">
              <w:rPr>
                <w:rFonts w:ascii="Verdana" w:hAnsi="Verdana"/>
                <w:sz w:val="16"/>
                <w:szCs w:val="16"/>
              </w:rPr>
              <w:fldChar w:fldCharType="separate"/>
            </w:r>
            <w:r>
              <w:rPr>
                <w:rFonts w:ascii="Verdana" w:hAnsi="Verdana"/>
                <w:sz w:val="16"/>
                <w:szCs w:val="16"/>
              </w:rPr>
              <w:t>10</w:t>
            </w:r>
            <w:r w:rsidRPr="00977049">
              <w:rPr>
                <w:rFonts w:ascii="Verdana" w:hAnsi="Verdana"/>
                <w:sz w:val="16"/>
                <w:szCs w:val="16"/>
              </w:rPr>
              <w:fldChar w:fldCharType="end"/>
            </w:r>
          </w:p>
        </w:sdtContent>
      </w:sdt>
    </w:sdtContent>
  </w:sdt>
  <w:p w14:paraId="296F0D28" w14:textId="77777777" w:rsidR="00642138" w:rsidRPr="00A24D25" w:rsidRDefault="00642138" w:rsidP="00A24D25">
    <w:pPr>
      <w:pStyle w:val="Voettekst"/>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Fonts w:ascii="Verdana" w:hAnsi="Verdana"/>
        <w:sz w:val="16"/>
        <w:szCs w:val="16"/>
      </w:rPr>
      <w:id w:val="-272640379"/>
      <w:docPartObj>
        <w:docPartGallery w:val="Page Numbers (Bottom of Page)"/>
        <w:docPartUnique/>
      </w:docPartObj>
    </w:sdtPr>
    <w:sdtContent>
      <w:sdt>
        <w:sdtPr>
          <w:rPr>
            <w:rFonts w:ascii="Verdana" w:hAnsi="Verdana"/>
            <w:sz w:val="16"/>
            <w:szCs w:val="16"/>
          </w:rPr>
          <w:id w:val="1728636285"/>
          <w:docPartObj>
            <w:docPartGallery w:val="Page Numbers (Top of Page)"/>
            <w:docPartUnique/>
          </w:docPartObj>
        </w:sdtPr>
        <w:sdtContent>
          <w:sdt>
            <w:sdtPr>
              <w:rPr>
                <w:rFonts w:ascii="Verdana" w:hAnsi="Verdana"/>
                <w:sz w:val="16"/>
                <w:szCs w:val="16"/>
              </w:rPr>
              <w:id w:val="1855153243"/>
              <w:docPartObj>
                <w:docPartGallery w:val="Page Numbers (Bottom of Page)"/>
                <w:docPartUnique/>
              </w:docPartObj>
            </w:sdtPr>
            <w:sdtContent>
              <w:sdt>
                <w:sdtPr>
                  <w:rPr>
                    <w:rFonts w:ascii="Verdana" w:hAnsi="Verdana"/>
                    <w:sz w:val="16"/>
                    <w:szCs w:val="16"/>
                  </w:rPr>
                  <w:id w:val="1320389627"/>
                  <w:docPartObj>
                    <w:docPartGallery w:val="Page Numbers (Top of Page)"/>
                    <w:docPartUnique/>
                  </w:docPartObj>
                </w:sdtPr>
                <w:sdtContent>
                  <w:p w14:paraId="38B7991C" w14:textId="77777777" w:rsidR="00642138" w:rsidRDefault="00642138" w:rsidP="00642138">
                    <w:pPr>
                      <w:pStyle w:val="Voettekst"/>
                      <w:tabs>
                        <w:tab w:val="clear" w:pos="4153"/>
                        <w:tab w:val="center" w:pos="4253"/>
                      </w:tabs>
                      <w:jc w:val="center"/>
                      <w:rPr>
                        <w:rFonts w:ascii="Verdana" w:hAnsi="Verdana"/>
                        <w:sz w:val="16"/>
                        <w:szCs w:val="16"/>
                      </w:rPr>
                    </w:pPr>
                  </w:p>
                  <w:p w14:paraId="7679A67A" w14:textId="77777777" w:rsidR="00642138" w:rsidRPr="00977049" w:rsidRDefault="00642138" w:rsidP="00642138">
                    <w:pPr>
                      <w:pStyle w:val="Voettekst"/>
                      <w:tabs>
                        <w:tab w:val="clear" w:pos="4153"/>
                        <w:tab w:val="center" w:pos="4395"/>
                      </w:tabs>
                      <w:rPr>
                        <w:rFonts w:ascii="Verdana" w:hAnsi="Verdana"/>
                        <w:sz w:val="16"/>
                        <w:szCs w:val="16"/>
                      </w:rPr>
                    </w:pPr>
                    <w:r>
                      <w:rPr>
                        <w:rFonts w:ascii="Verdana" w:hAnsi="Verdana"/>
                        <w:noProof/>
                        <w:snapToGrid/>
                        <w:sz w:val="16"/>
                        <w:szCs w:val="16"/>
                      </w:rPr>
                      <w:drawing>
                        <wp:anchor distT="0" distB="0" distL="114300" distR="114300" simplePos="0" relativeHeight="251657216" behindDoc="0" locked="0" layoutInCell="1" allowOverlap="1" wp14:anchorId="76967754" wp14:editId="26197AF8">
                          <wp:simplePos x="0" y="0"/>
                          <wp:positionH relativeFrom="column">
                            <wp:posOffset>5050586</wp:posOffset>
                          </wp:positionH>
                          <wp:positionV relativeFrom="paragraph">
                            <wp:posOffset>38471</wp:posOffset>
                          </wp:positionV>
                          <wp:extent cx="1133475" cy="269875"/>
                          <wp:effectExtent l="0" t="0" r="9525" b="0"/>
                          <wp:wrapThrough wrapText="bothSides">
                            <wp:wrapPolygon edited="0">
                              <wp:start x="0" y="0"/>
                              <wp:lineTo x="0" y="19821"/>
                              <wp:lineTo x="21418" y="19821"/>
                              <wp:lineTo x="21418" y="0"/>
                              <wp:lineTo x="0" y="0"/>
                            </wp:wrapPolygon>
                          </wp:wrapThrough>
                          <wp:docPr id="640531317" name="Afbeelding 7" descr="Afbeelding met tekst, Lettertype, logo, Graphics&#10;&#10;Door AI gegenereerde inhoud is mogelijk onjuis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63066384" name="Afbeelding 7" descr="Afbeelding met tekst, Lettertype, logo, Graphics&#10;&#10;Door AI gegenereerde inhoud is mogelijk onjuist."/>
                                  <pic:cNvPicPr/>
                                </pic:nvPicPr>
                                <pic:blipFill>
                                  <a:blip r:embed="rId1">
                                    <a:extLst>
                                      <a:ext uri="{28A0092B-C50C-407E-A947-70E740481C1C}">
                                        <a14:useLocalDpi xmlns:a14="http://schemas.microsoft.com/office/drawing/2010/main" val="0"/>
                                      </a:ext>
                                    </a:extLst>
                                  </a:blip>
                                  <a:stretch>
                                    <a:fillRect/>
                                  </a:stretch>
                                </pic:blipFill>
                                <pic:spPr>
                                  <a:xfrm>
                                    <a:off x="0" y="0"/>
                                    <a:ext cx="1133475" cy="269875"/>
                                  </a:xfrm>
                                  <a:prstGeom prst="rect">
                                    <a:avLst/>
                                  </a:prstGeom>
                                </pic:spPr>
                              </pic:pic>
                            </a:graphicData>
                          </a:graphic>
                          <wp14:sizeRelH relativeFrom="page">
                            <wp14:pctWidth>0</wp14:pctWidth>
                          </wp14:sizeRelH>
                          <wp14:sizeRelV relativeFrom="page">
                            <wp14:pctHeight>0</wp14:pctHeight>
                          </wp14:sizeRelV>
                        </wp:anchor>
                      </w:drawing>
                    </w:r>
                    <w:r>
                      <w:rPr>
                        <w:rFonts w:ascii="Verdana" w:hAnsi="Verdana"/>
                        <w:sz w:val="16"/>
                        <w:szCs w:val="16"/>
                        <w:lang w:val="en-US"/>
                      </w:rPr>
                      <w:tab/>
                    </w:r>
                    <w:r w:rsidRPr="00977049">
                      <w:rPr>
                        <w:rFonts w:ascii="Verdana" w:hAnsi="Verdana"/>
                        <w:sz w:val="16"/>
                        <w:szCs w:val="16"/>
                        <w:lang w:val="en-US"/>
                      </w:rPr>
                      <w:t xml:space="preserve">Page </w:t>
                    </w:r>
                    <w:r w:rsidRPr="00977049">
                      <w:rPr>
                        <w:rFonts w:ascii="Verdana" w:hAnsi="Verdana"/>
                        <w:sz w:val="16"/>
                        <w:szCs w:val="16"/>
                      </w:rPr>
                      <w:fldChar w:fldCharType="begin"/>
                    </w:r>
                    <w:r w:rsidRPr="00977049">
                      <w:rPr>
                        <w:rFonts w:ascii="Verdana" w:hAnsi="Verdana"/>
                        <w:sz w:val="16"/>
                        <w:szCs w:val="16"/>
                      </w:rPr>
                      <w:instrText>PAGE</w:instrText>
                    </w:r>
                    <w:r w:rsidRPr="00977049">
                      <w:rPr>
                        <w:rFonts w:ascii="Verdana" w:hAnsi="Verdana"/>
                        <w:sz w:val="16"/>
                        <w:szCs w:val="16"/>
                      </w:rPr>
                      <w:fldChar w:fldCharType="separate"/>
                    </w:r>
                    <w:r>
                      <w:rPr>
                        <w:rFonts w:ascii="Verdana" w:hAnsi="Verdana"/>
                        <w:sz w:val="16"/>
                        <w:szCs w:val="16"/>
                      </w:rPr>
                      <w:t>1</w:t>
                    </w:r>
                    <w:r w:rsidRPr="00977049">
                      <w:rPr>
                        <w:rFonts w:ascii="Verdana" w:hAnsi="Verdana"/>
                        <w:sz w:val="16"/>
                        <w:szCs w:val="16"/>
                      </w:rPr>
                      <w:fldChar w:fldCharType="end"/>
                    </w:r>
                    <w:r w:rsidRPr="00977049">
                      <w:rPr>
                        <w:rFonts w:ascii="Verdana" w:hAnsi="Verdana"/>
                        <w:sz w:val="16"/>
                        <w:szCs w:val="16"/>
                        <w:lang w:val="en-US"/>
                      </w:rPr>
                      <w:t xml:space="preserve"> of </w:t>
                    </w:r>
                    <w:r w:rsidRPr="00977049">
                      <w:rPr>
                        <w:rFonts w:ascii="Verdana" w:hAnsi="Verdana"/>
                        <w:sz w:val="16"/>
                        <w:szCs w:val="16"/>
                      </w:rPr>
                      <w:fldChar w:fldCharType="begin"/>
                    </w:r>
                    <w:r w:rsidRPr="00977049">
                      <w:rPr>
                        <w:rFonts w:ascii="Verdana" w:hAnsi="Verdana"/>
                        <w:sz w:val="16"/>
                        <w:szCs w:val="16"/>
                      </w:rPr>
                      <w:instrText>NUMPAGES</w:instrText>
                    </w:r>
                    <w:r w:rsidRPr="00977049">
                      <w:rPr>
                        <w:rFonts w:ascii="Verdana" w:hAnsi="Verdana"/>
                        <w:sz w:val="16"/>
                        <w:szCs w:val="16"/>
                      </w:rPr>
                      <w:fldChar w:fldCharType="separate"/>
                    </w:r>
                    <w:r>
                      <w:rPr>
                        <w:rFonts w:ascii="Verdana" w:hAnsi="Verdana"/>
                        <w:sz w:val="16"/>
                        <w:szCs w:val="16"/>
                      </w:rPr>
                      <w:t>9</w:t>
                    </w:r>
                    <w:r w:rsidRPr="00977049">
                      <w:rPr>
                        <w:rFonts w:ascii="Verdana" w:hAnsi="Verdana"/>
                        <w:sz w:val="16"/>
                        <w:szCs w:val="16"/>
                      </w:rPr>
                      <w:fldChar w:fldCharType="end"/>
                    </w:r>
                  </w:p>
                </w:sdtContent>
              </w:sdt>
            </w:sdtContent>
          </w:sdt>
          <w:p w14:paraId="33F49852" w14:textId="77777777" w:rsidR="00642138" w:rsidRPr="00A24D25" w:rsidRDefault="00642138" w:rsidP="00642138">
            <w:pPr>
              <w:pStyle w:val="Voettekst"/>
            </w:pPr>
          </w:p>
          <w:p w14:paraId="2A722597" w14:textId="49846153" w:rsidR="00642138" w:rsidRDefault="00642138" w:rsidP="00642138">
            <w:pPr>
              <w:pStyle w:val="Voettekst"/>
              <w:jc w:val="center"/>
              <w:rPr>
                <w:rFonts w:ascii="Verdana" w:hAnsi="Verdana"/>
                <w:sz w:val="16"/>
                <w:szCs w:val="16"/>
              </w:rPr>
            </w:pPr>
          </w:p>
          <w:p w14:paraId="7818CDDF" w14:textId="31297423" w:rsidR="00642138" w:rsidRPr="00977049" w:rsidRDefault="00642138" w:rsidP="00977049">
            <w:pPr>
              <w:pStyle w:val="Voettekst"/>
              <w:tabs>
                <w:tab w:val="clear" w:pos="4153"/>
                <w:tab w:val="center" w:pos="4253"/>
              </w:tabs>
              <w:rPr>
                <w:rFonts w:ascii="Verdana" w:hAnsi="Verdana"/>
                <w:sz w:val="16"/>
                <w:szCs w:val="16"/>
              </w:rPr>
            </w:pPr>
            <w:r>
              <w:rPr>
                <w:rFonts w:ascii="Verdana" w:hAnsi="Verdana"/>
                <w:sz w:val="16"/>
                <w:szCs w:val="16"/>
                <w:lang w:val="en-US"/>
              </w:rPr>
              <w:tab/>
            </w:r>
          </w:p>
        </w:sdtContent>
      </w:sdt>
    </w:sdtContent>
  </w:sdt>
  <w:p w14:paraId="6A9ED0CE" w14:textId="77777777" w:rsidR="00642138" w:rsidRPr="00977049" w:rsidRDefault="00642138" w:rsidP="00977049">
    <w:pPr>
      <w:pStyle w:val="Voettekst"/>
      <w:spacing w:line="240" w:lineRule="atLeast"/>
      <w:rPr>
        <w:rFonts w:ascii="Verdana" w:hAnsi="Verdana"/>
        <w:sz w:val="16"/>
        <w:szCs w:val="16"/>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E911819" w14:textId="77777777" w:rsidR="00135B5D" w:rsidRDefault="00135B5D">
      <w:r>
        <w:separator/>
      </w:r>
    </w:p>
  </w:footnote>
  <w:footnote w:type="continuationSeparator" w:id="0">
    <w:p w14:paraId="1F4869F1" w14:textId="77777777" w:rsidR="00135B5D" w:rsidRDefault="00135B5D">
      <w:r>
        <w:continuationSeparator/>
      </w:r>
    </w:p>
  </w:footnote>
  <w:footnote w:type="continuationNotice" w:id="1">
    <w:p w14:paraId="181531DF" w14:textId="77777777" w:rsidR="00135B5D" w:rsidRDefault="00135B5D"/>
  </w:footnote>
  <w:footnote w:id="2">
    <w:p w14:paraId="76609058" w14:textId="6B533D0A" w:rsidR="004E363F" w:rsidRPr="00AB3DCA" w:rsidRDefault="004E363F" w:rsidP="004E363F">
      <w:pPr>
        <w:pStyle w:val="Voetnoottekst"/>
        <w:ind w:left="0" w:firstLine="0"/>
        <w:rPr>
          <w:lang w:val="en-IE"/>
        </w:rPr>
      </w:pPr>
      <w:r w:rsidRPr="00AB3DCA">
        <w:rPr>
          <w:rStyle w:val="Voetnootmarkering"/>
          <w:vertAlign w:val="superscript"/>
        </w:rPr>
        <w:footnoteRef/>
      </w:r>
      <w:r w:rsidRPr="00AB3DCA">
        <w:rPr>
          <w:lang w:val="en-GB"/>
        </w:rPr>
        <w:t xml:space="preserve"> </w:t>
      </w:r>
      <w:r w:rsidRPr="004E363F">
        <w:rPr>
          <w:lang w:val="en-GB"/>
        </w:rPr>
        <w:t xml:space="preserve">It is not compulsory to circulate </w:t>
      </w:r>
      <w:r w:rsidR="00134680">
        <w:rPr>
          <w:lang w:val="en-GB"/>
        </w:rPr>
        <w:t>documents</w:t>
      </w:r>
      <w:r w:rsidRPr="004E363F">
        <w:rPr>
          <w:lang w:val="en-GB"/>
        </w:rPr>
        <w:t xml:space="preserve"> with original signatures for </w:t>
      </w:r>
      <w:r w:rsidR="00134680">
        <w:rPr>
          <w:lang w:val="en-GB"/>
        </w:rPr>
        <w:t xml:space="preserve">the </w:t>
      </w:r>
      <w:r w:rsidRPr="004E363F">
        <w:rPr>
          <w:lang w:val="en-GB"/>
        </w:rPr>
        <w:t xml:space="preserve">Annex of this </w:t>
      </w:r>
      <w:r w:rsidR="00134680">
        <w:rPr>
          <w:lang w:val="en-GB"/>
        </w:rPr>
        <w:t>agreement</w:t>
      </w:r>
      <w:r w:rsidRPr="004E363F">
        <w:rPr>
          <w:lang w:val="en-GB"/>
        </w:rPr>
        <w:t>: scanned copies of signatures and electronic signatures may be accepted, depending on the national legislation.</w:t>
      </w:r>
    </w:p>
  </w:footnote>
  <w:footnote w:id="3">
    <w:p w14:paraId="43983815" w14:textId="77777777" w:rsidR="0071378C" w:rsidRPr="0071378C" w:rsidRDefault="0071378C" w:rsidP="0071378C">
      <w:pPr>
        <w:pStyle w:val="Voetnoottekst"/>
        <w:ind w:left="0" w:firstLine="0"/>
        <w:rPr>
          <w:lang w:val="en-IE"/>
        </w:rPr>
      </w:pPr>
      <w:r w:rsidRPr="0071378C">
        <w:rPr>
          <w:rStyle w:val="Voetnootmarkering"/>
          <w:vertAlign w:val="superscript"/>
        </w:rPr>
        <w:footnoteRef/>
      </w:r>
      <w:r w:rsidRPr="001B4FE8">
        <w:rPr>
          <w:lang w:val="en-US"/>
        </w:rPr>
        <w:t xml:space="preserve"> </w:t>
      </w:r>
      <w:r w:rsidRPr="0071378C">
        <w:rPr>
          <w:sz w:val="16"/>
          <w:szCs w:val="16"/>
          <w:lang w:val="en-IE"/>
        </w:rPr>
        <w:t>Regulation (EU) 2018/1725 of the European Parliament and of the Council of 23 October 2018 on the protection of natural persons with regard to the processing of personal data by the Union institutions, bodies, offices and agencies and on the free movement of such data, and repealing Regulation (EC) No 45/2001 and Decision No 1247/2002/EC.</w:t>
      </w:r>
      <w:r w:rsidRPr="0071378C">
        <w:rPr>
          <w:lang w:val="en-IE"/>
        </w:rPr>
        <w:t xml:space="preserve"> </w:t>
      </w:r>
    </w:p>
    <w:p w14:paraId="374C0DAD" w14:textId="41AC4A22" w:rsidR="0071378C" w:rsidRPr="0071378C" w:rsidRDefault="0071378C">
      <w:pPr>
        <w:pStyle w:val="Voetnoottekst"/>
        <w:rPr>
          <w:lang w:val="en-IE"/>
        </w:rPr>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689410A" w14:textId="50763C6D" w:rsidR="00642138" w:rsidRDefault="00642138">
    <w:pPr>
      <w:pStyle w:val="Koptekst"/>
    </w:pPr>
    <w:r>
      <w:rPr>
        <w:noProof/>
        <w:snapToGrid/>
      </w:rPr>
      <w:drawing>
        <wp:anchor distT="0" distB="0" distL="114300" distR="114300" simplePos="0" relativeHeight="251658240" behindDoc="0" locked="0" layoutInCell="1" allowOverlap="1" wp14:anchorId="62F91343" wp14:editId="3A8F490C">
          <wp:simplePos x="0" y="0"/>
          <wp:positionH relativeFrom="column">
            <wp:posOffset>5283019</wp:posOffset>
          </wp:positionH>
          <wp:positionV relativeFrom="paragraph">
            <wp:posOffset>-204380</wp:posOffset>
          </wp:positionV>
          <wp:extent cx="1076325" cy="314325"/>
          <wp:effectExtent l="0" t="0" r="9525" b="9525"/>
          <wp:wrapThrough wrapText="bothSides">
            <wp:wrapPolygon edited="0">
              <wp:start x="0" y="0"/>
              <wp:lineTo x="0" y="20945"/>
              <wp:lineTo x="21409" y="20945"/>
              <wp:lineTo x="21409" y="0"/>
              <wp:lineTo x="0" y="0"/>
            </wp:wrapPolygon>
          </wp:wrapThrough>
          <wp:docPr id="32233070" name="Afbeelding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43483204" name="Afbeelding 1743483204"/>
                  <pic:cNvPicPr/>
                </pic:nvPicPr>
                <pic:blipFill>
                  <a:blip r:embed="rId1">
                    <a:extLst>
                      <a:ext uri="{28A0092B-C50C-407E-A947-70E740481C1C}">
                        <a14:useLocalDpi xmlns:a14="http://schemas.microsoft.com/office/drawing/2010/main" val="0"/>
                      </a:ext>
                    </a:extLst>
                  </a:blip>
                  <a:stretch>
                    <a:fillRect/>
                  </a:stretch>
                </pic:blipFill>
                <pic:spPr>
                  <a:xfrm>
                    <a:off x="0" y="0"/>
                    <a:ext cx="1076325" cy="314325"/>
                  </a:xfrm>
                  <a:prstGeom prst="rect">
                    <a:avLst/>
                  </a:prstGeom>
                </pic:spPr>
              </pic:pic>
            </a:graphicData>
          </a:graphic>
          <wp14:sizeRelH relativeFrom="page">
            <wp14:pctWidth>0</wp14:pctWidth>
          </wp14:sizeRelH>
          <wp14:sizeRelV relativeFrom="page">
            <wp14:pctHeight>0</wp14:pctHeight>
          </wp14:sizeRelV>
        </wp:anchor>
      </w:drawing>
    </w:r>
    <w:r>
      <w:rPr>
        <w:noProof/>
        <w:snapToGrid/>
      </w:rPr>
      <w:drawing>
        <wp:anchor distT="0" distB="0" distL="114300" distR="114300" simplePos="0" relativeHeight="251655168" behindDoc="0" locked="0" layoutInCell="1" allowOverlap="1" wp14:anchorId="0731E5C3" wp14:editId="33E6447E">
          <wp:simplePos x="0" y="0"/>
          <wp:positionH relativeFrom="column">
            <wp:posOffset>-696685</wp:posOffset>
          </wp:positionH>
          <wp:positionV relativeFrom="paragraph">
            <wp:posOffset>-174444</wp:posOffset>
          </wp:positionV>
          <wp:extent cx="1194435" cy="207010"/>
          <wp:effectExtent l="0" t="0" r="5715" b="2540"/>
          <wp:wrapThrough wrapText="bothSides">
            <wp:wrapPolygon edited="0">
              <wp:start x="0" y="0"/>
              <wp:lineTo x="0" y="19877"/>
              <wp:lineTo x="21359" y="19877"/>
              <wp:lineTo x="21359" y="0"/>
              <wp:lineTo x="0" y="0"/>
            </wp:wrapPolygon>
          </wp:wrapThrough>
          <wp:docPr id="1320716897" name="Afbeelding 1" descr="Afbeelding met tekst, Lettertype, Elektrisch blauw, logo&#10;&#10;Door AI gegenereerde inhoud is mogelijk onjuis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47236531" name="Afbeelding 1" descr="Afbeelding met tekst, Lettertype, Elektrisch blauw, logo&#10;&#10;Door AI gegenereerde inhoud is mogelijk onjuist."/>
                  <pic:cNvPicPr/>
                </pic:nvPicPr>
                <pic:blipFill>
                  <a:blip r:embed="rId2">
                    <a:extLst>
                      <a:ext uri="{28A0092B-C50C-407E-A947-70E740481C1C}">
                        <a14:useLocalDpi xmlns:a14="http://schemas.microsoft.com/office/drawing/2010/main" val="0"/>
                      </a:ext>
                    </a:extLst>
                  </a:blip>
                  <a:stretch>
                    <a:fillRect/>
                  </a:stretch>
                </pic:blipFill>
                <pic:spPr>
                  <a:xfrm>
                    <a:off x="0" y="0"/>
                    <a:ext cx="1194435" cy="207010"/>
                  </a:xfrm>
                  <a:prstGeom prst="rect">
                    <a:avLst/>
                  </a:prstGeom>
                </pic:spPr>
              </pic:pic>
            </a:graphicData>
          </a:graphic>
          <wp14:sizeRelH relativeFrom="page">
            <wp14:pctWidth>0</wp14:pctWidth>
          </wp14:sizeRelH>
          <wp14:sizeRelV relativeFrom="page">
            <wp14:pctHeight>0</wp14:pctHeight>
          </wp14:sizeRelV>
        </wp:anchor>
      </w:drawing>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09F8E47" w14:textId="0BC83027" w:rsidR="005D3071" w:rsidRPr="00905F07" w:rsidRDefault="00642138" w:rsidP="00B2155C">
    <w:pPr>
      <w:pStyle w:val="Koptekst"/>
      <w:rPr>
        <w:rFonts w:ascii="Arial Narrow" w:hAnsi="Arial Narrow" w:cs="Arial"/>
        <w:sz w:val="18"/>
        <w:szCs w:val="18"/>
        <w:u w:val="single"/>
        <w:lang w:val="en-GB"/>
      </w:rPr>
    </w:pPr>
    <w:r>
      <w:rPr>
        <w:noProof/>
        <w:snapToGrid/>
      </w:rPr>
      <w:drawing>
        <wp:anchor distT="0" distB="0" distL="114300" distR="114300" simplePos="0" relativeHeight="251653120" behindDoc="0" locked="0" layoutInCell="1" allowOverlap="1" wp14:anchorId="19EBFC9F" wp14:editId="31B1564F">
          <wp:simplePos x="0" y="0"/>
          <wp:positionH relativeFrom="column">
            <wp:posOffset>5265692</wp:posOffset>
          </wp:positionH>
          <wp:positionV relativeFrom="paragraph">
            <wp:posOffset>-213179</wp:posOffset>
          </wp:positionV>
          <wp:extent cx="1076325" cy="314325"/>
          <wp:effectExtent l="0" t="0" r="9525" b="9525"/>
          <wp:wrapThrough wrapText="bothSides">
            <wp:wrapPolygon edited="0">
              <wp:start x="0" y="0"/>
              <wp:lineTo x="0" y="20945"/>
              <wp:lineTo x="21409" y="20945"/>
              <wp:lineTo x="21409" y="0"/>
              <wp:lineTo x="0" y="0"/>
            </wp:wrapPolygon>
          </wp:wrapThrough>
          <wp:docPr id="1743483204" name="Afbeelding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43483204" name="Afbeelding 1743483204"/>
                  <pic:cNvPicPr/>
                </pic:nvPicPr>
                <pic:blipFill>
                  <a:blip r:embed="rId1">
                    <a:extLst>
                      <a:ext uri="{28A0092B-C50C-407E-A947-70E740481C1C}">
                        <a14:useLocalDpi xmlns:a14="http://schemas.microsoft.com/office/drawing/2010/main" val="0"/>
                      </a:ext>
                    </a:extLst>
                  </a:blip>
                  <a:stretch>
                    <a:fillRect/>
                  </a:stretch>
                </pic:blipFill>
                <pic:spPr>
                  <a:xfrm>
                    <a:off x="0" y="0"/>
                    <a:ext cx="1076325" cy="314325"/>
                  </a:xfrm>
                  <a:prstGeom prst="rect">
                    <a:avLst/>
                  </a:prstGeom>
                </pic:spPr>
              </pic:pic>
            </a:graphicData>
          </a:graphic>
          <wp14:sizeRelH relativeFrom="page">
            <wp14:pctWidth>0</wp14:pctWidth>
          </wp14:sizeRelH>
          <wp14:sizeRelV relativeFrom="page">
            <wp14:pctHeight>0</wp14:pctHeight>
          </wp14:sizeRelV>
        </wp:anchor>
      </w:drawing>
    </w:r>
    <w:r>
      <w:rPr>
        <w:noProof/>
        <w:snapToGrid/>
      </w:rPr>
      <w:drawing>
        <wp:anchor distT="0" distB="0" distL="114300" distR="114300" simplePos="0" relativeHeight="251652096" behindDoc="0" locked="0" layoutInCell="1" allowOverlap="1" wp14:anchorId="7612B562" wp14:editId="5B0D8B99">
          <wp:simplePos x="0" y="0"/>
          <wp:positionH relativeFrom="column">
            <wp:posOffset>-478971</wp:posOffset>
          </wp:positionH>
          <wp:positionV relativeFrom="paragraph">
            <wp:posOffset>-147955</wp:posOffset>
          </wp:positionV>
          <wp:extent cx="1194816" cy="207264"/>
          <wp:effectExtent l="0" t="0" r="5715" b="2540"/>
          <wp:wrapThrough wrapText="bothSides">
            <wp:wrapPolygon edited="0">
              <wp:start x="0" y="0"/>
              <wp:lineTo x="0" y="19877"/>
              <wp:lineTo x="21359" y="19877"/>
              <wp:lineTo x="21359" y="0"/>
              <wp:lineTo x="0" y="0"/>
            </wp:wrapPolygon>
          </wp:wrapThrough>
          <wp:docPr id="2002313116" name="Afbeelding 5" descr="Afbeelding met tekst, Lettertype, Elektrisch blauw, logo&#10;&#10;Door AI gegenereerde inhoud is mogelijk onjuis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02313116" name="Afbeelding 5" descr="Afbeelding met tekst, Lettertype, Elektrisch blauw, logo&#10;&#10;Door AI gegenereerde inhoud is mogelijk onjuist."/>
                  <pic:cNvPicPr/>
                </pic:nvPicPr>
                <pic:blipFill>
                  <a:blip r:embed="rId2">
                    <a:extLst>
                      <a:ext uri="{28A0092B-C50C-407E-A947-70E740481C1C}">
                        <a14:useLocalDpi xmlns:a14="http://schemas.microsoft.com/office/drawing/2010/main" val="0"/>
                      </a:ext>
                    </a:extLst>
                  </a:blip>
                  <a:stretch>
                    <a:fillRect/>
                  </a:stretch>
                </pic:blipFill>
                <pic:spPr>
                  <a:xfrm>
                    <a:off x="0" y="0"/>
                    <a:ext cx="1194816" cy="207264"/>
                  </a:xfrm>
                  <a:prstGeom prst="rect">
                    <a:avLst/>
                  </a:prstGeom>
                </pic:spPr>
              </pic:pic>
            </a:graphicData>
          </a:graphic>
          <wp14:sizeRelH relativeFrom="page">
            <wp14:pctWidth>0</wp14:pctWidth>
          </wp14:sizeRelH>
          <wp14:sizeRelV relativeFrom="page">
            <wp14:pctHeight>0</wp14:pctHeight>
          </wp14:sizeRelV>
        </wp:anchor>
      </w:drawing>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2E7D675" w14:textId="77777777" w:rsidR="00642138" w:rsidRPr="00791EC6" w:rsidRDefault="00642138" w:rsidP="00791EC6">
    <w:pPr>
      <w:pStyle w:val="Koptekst"/>
    </w:pPr>
    <w:r>
      <w:rPr>
        <w:noProof/>
        <w:snapToGrid/>
      </w:rPr>
      <w:drawing>
        <wp:anchor distT="0" distB="0" distL="114300" distR="114300" simplePos="0" relativeHeight="251660288" behindDoc="0" locked="0" layoutInCell="1" allowOverlap="1" wp14:anchorId="63839854" wp14:editId="53D25355">
          <wp:simplePos x="0" y="0"/>
          <wp:positionH relativeFrom="column">
            <wp:posOffset>0</wp:posOffset>
          </wp:positionH>
          <wp:positionV relativeFrom="paragraph">
            <wp:posOffset>58360</wp:posOffset>
          </wp:positionV>
          <wp:extent cx="1194435" cy="207010"/>
          <wp:effectExtent l="0" t="0" r="5715" b="2540"/>
          <wp:wrapThrough wrapText="bothSides">
            <wp:wrapPolygon edited="0">
              <wp:start x="0" y="0"/>
              <wp:lineTo x="0" y="19877"/>
              <wp:lineTo x="21359" y="19877"/>
              <wp:lineTo x="21359" y="0"/>
              <wp:lineTo x="0" y="0"/>
            </wp:wrapPolygon>
          </wp:wrapThrough>
          <wp:docPr id="1770620499" name="Afbeelding 1" descr="Afbeelding met tekst, Lettertype, Elektrisch blauw, logo&#10;&#10;Door AI gegenereerde inhoud is mogelijk onjuis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47236531" name="Afbeelding 1" descr="Afbeelding met tekst, Lettertype, Elektrisch blauw, logo&#10;&#10;Door AI gegenereerde inhoud is mogelijk onjuist."/>
                  <pic:cNvPicPr/>
                </pic:nvPicPr>
                <pic:blipFill>
                  <a:blip r:embed="rId1">
                    <a:extLst>
                      <a:ext uri="{28A0092B-C50C-407E-A947-70E740481C1C}">
                        <a14:useLocalDpi xmlns:a14="http://schemas.microsoft.com/office/drawing/2010/main" val="0"/>
                      </a:ext>
                    </a:extLst>
                  </a:blip>
                  <a:stretch>
                    <a:fillRect/>
                  </a:stretch>
                </pic:blipFill>
                <pic:spPr>
                  <a:xfrm>
                    <a:off x="0" y="0"/>
                    <a:ext cx="1194435" cy="207010"/>
                  </a:xfrm>
                  <a:prstGeom prst="rect">
                    <a:avLst/>
                  </a:prstGeom>
                </pic:spPr>
              </pic:pic>
            </a:graphicData>
          </a:graphic>
          <wp14:sizeRelH relativeFrom="page">
            <wp14:pctWidth>0</wp14:pctWidth>
          </wp14:sizeRelH>
          <wp14:sizeRelV relativeFrom="page">
            <wp14:pctHeight>0</wp14:pctHeight>
          </wp14:sizeRelV>
        </wp:anchor>
      </w:drawing>
    </w:r>
    <w:r>
      <w:rPr>
        <w:noProof/>
        <w:snapToGrid/>
      </w:rPr>
      <w:drawing>
        <wp:anchor distT="0" distB="0" distL="114300" distR="114300" simplePos="0" relativeHeight="251663360" behindDoc="0" locked="0" layoutInCell="1" allowOverlap="1" wp14:anchorId="6CF82BEA" wp14:editId="49E7135C">
          <wp:simplePos x="0" y="0"/>
          <wp:positionH relativeFrom="column">
            <wp:posOffset>4996132</wp:posOffset>
          </wp:positionH>
          <wp:positionV relativeFrom="paragraph">
            <wp:posOffset>13335</wp:posOffset>
          </wp:positionV>
          <wp:extent cx="1076325" cy="314325"/>
          <wp:effectExtent l="0" t="0" r="9525" b="9525"/>
          <wp:wrapThrough wrapText="bothSides">
            <wp:wrapPolygon edited="0">
              <wp:start x="0" y="0"/>
              <wp:lineTo x="0" y="20945"/>
              <wp:lineTo x="21409" y="20945"/>
              <wp:lineTo x="21409" y="0"/>
              <wp:lineTo x="0" y="0"/>
            </wp:wrapPolygon>
          </wp:wrapThrough>
          <wp:docPr id="1818408735" name="Afbeelding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43483204" name="Afbeelding 1743483204"/>
                  <pic:cNvPicPr/>
                </pic:nvPicPr>
                <pic:blipFill>
                  <a:blip r:embed="rId2">
                    <a:extLst>
                      <a:ext uri="{28A0092B-C50C-407E-A947-70E740481C1C}">
                        <a14:useLocalDpi xmlns:a14="http://schemas.microsoft.com/office/drawing/2010/main" val="0"/>
                      </a:ext>
                    </a:extLst>
                  </a:blip>
                  <a:stretch>
                    <a:fillRect/>
                  </a:stretch>
                </pic:blipFill>
                <pic:spPr>
                  <a:xfrm>
                    <a:off x="0" y="0"/>
                    <a:ext cx="1076325" cy="314325"/>
                  </a:xfrm>
                  <a:prstGeom prst="rect">
                    <a:avLst/>
                  </a:prstGeom>
                </pic:spPr>
              </pic:pic>
            </a:graphicData>
          </a:graphic>
          <wp14:sizeRelH relativeFrom="page">
            <wp14:pctWidth>0</wp14:pctWidth>
          </wp14:sizeRelH>
          <wp14:sizeRelV relativeFrom="page">
            <wp14:pctHeight>0</wp14:pctHeight>
          </wp14:sizeRelV>
        </wp:anchor>
      </w:drawing>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37D1EC5" w14:textId="77777777" w:rsidR="00642138" w:rsidRDefault="00642138">
    <w:pPr>
      <w:pStyle w:val="Koptekst"/>
    </w:pPr>
    <w:r>
      <w:rPr>
        <w:noProof/>
        <w:snapToGrid/>
      </w:rPr>
      <w:drawing>
        <wp:anchor distT="0" distB="0" distL="114300" distR="114300" simplePos="0" relativeHeight="251662336" behindDoc="0" locked="0" layoutInCell="1" allowOverlap="1" wp14:anchorId="02C98F46" wp14:editId="443BEC5A">
          <wp:simplePos x="0" y="0"/>
          <wp:positionH relativeFrom="column">
            <wp:posOffset>5007670</wp:posOffset>
          </wp:positionH>
          <wp:positionV relativeFrom="paragraph">
            <wp:posOffset>0</wp:posOffset>
          </wp:positionV>
          <wp:extent cx="1076325" cy="314325"/>
          <wp:effectExtent l="0" t="0" r="9525" b="9525"/>
          <wp:wrapThrough wrapText="bothSides">
            <wp:wrapPolygon edited="0">
              <wp:start x="0" y="0"/>
              <wp:lineTo x="0" y="20945"/>
              <wp:lineTo x="21409" y="20945"/>
              <wp:lineTo x="21409" y="0"/>
              <wp:lineTo x="0" y="0"/>
            </wp:wrapPolygon>
          </wp:wrapThrough>
          <wp:docPr id="1296533962" name="Afbeelding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43483204" name="Afbeelding 1743483204"/>
                  <pic:cNvPicPr/>
                </pic:nvPicPr>
                <pic:blipFill>
                  <a:blip r:embed="rId1">
                    <a:extLst>
                      <a:ext uri="{28A0092B-C50C-407E-A947-70E740481C1C}">
                        <a14:useLocalDpi xmlns:a14="http://schemas.microsoft.com/office/drawing/2010/main" val="0"/>
                      </a:ext>
                    </a:extLst>
                  </a:blip>
                  <a:stretch>
                    <a:fillRect/>
                  </a:stretch>
                </pic:blipFill>
                <pic:spPr>
                  <a:xfrm>
                    <a:off x="0" y="0"/>
                    <a:ext cx="1076325" cy="314325"/>
                  </a:xfrm>
                  <a:prstGeom prst="rect">
                    <a:avLst/>
                  </a:prstGeom>
                </pic:spPr>
              </pic:pic>
            </a:graphicData>
          </a:graphic>
          <wp14:sizeRelH relativeFrom="page">
            <wp14:pctWidth>0</wp14:pctWidth>
          </wp14:sizeRelH>
          <wp14:sizeRelV relativeFrom="page">
            <wp14:pctHeight>0</wp14:pctHeight>
          </wp14:sizeRelV>
        </wp:anchor>
      </w:drawing>
    </w:r>
    <w:r>
      <w:rPr>
        <w:noProof/>
        <w:snapToGrid/>
      </w:rPr>
      <w:drawing>
        <wp:anchor distT="0" distB="0" distL="114300" distR="114300" simplePos="0" relativeHeight="251659264" behindDoc="0" locked="0" layoutInCell="1" allowOverlap="1" wp14:anchorId="15A41508" wp14:editId="25F219BE">
          <wp:simplePos x="0" y="0"/>
          <wp:positionH relativeFrom="column">
            <wp:posOffset>-4098</wp:posOffset>
          </wp:positionH>
          <wp:positionV relativeFrom="paragraph">
            <wp:posOffset>0</wp:posOffset>
          </wp:positionV>
          <wp:extent cx="1194816" cy="207264"/>
          <wp:effectExtent l="0" t="0" r="5715" b="2540"/>
          <wp:wrapThrough wrapText="bothSides">
            <wp:wrapPolygon edited="0">
              <wp:start x="0" y="0"/>
              <wp:lineTo x="0" y="19877"/>
              <wp:lineTo x="21359" y="19877"/>
              <wp:lineTo x="21359" y="0"/>
              <wp:lineTo x="0" y="0"/>
            </wp:wrapPolygon>
          </wp:wrapThrough>
          <wp:docPr id="313678795" name="Afbeelding 5" descr="Afbeelding met tekst, Lettertype, Elektrisch blauw, logo&#10;&#10;Door AI gegenereerde inhoud is mogelijk onjuis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02313116" name="Afbeelding 5" descr="Afbeelding met tekst, Lettertype, Elektrisch blauw, logo&#10;&#10;Door AI gegenereerde inhoud is mogelijk onjuist."/>
                  <pic:cNvPicPr/>
                </pic:nvPicPr>
                <pic:blipFill>
                  <a:blip r:embed="rId2">
                    <a:extLst>
                      <a:ext uri="{28A0092B-C50C-407E-A947-70E740481C1C}">
                        <a14:useLocalDpi xmlns:a14="http://schemas.microsoft.com/office/drawing/2010/main" val="0"/>
                      </a:ext>
                    </a:extLst>
                  </a:blip>
                  <a:stretch>
                    <a:fillRect/>
                  </a:stretch>
                </pic:blipFill>
                <pic:spPr>
                  <a:xfrm>
                    <a:off x="0" y="0"/>
                    <a:ext cx="1194816" cy="207264"/>
                  </a:xfrm>
                  <a:prstGeom prst="rect">
                    <a:avLst/>
                  </a:prstGeom>
                </pic:spPr>
              </pic:pic>
            </a:graphicData>
          </a:graphic>
          <wp14:sizeRelH relativeFrom="page">
            <wp14:pctWidth>0</wp14:pctWidth>
          </wp14:sizeRelH>
          <wp14:sizeRelV relativeFrom="page">
            <wp14:pctHeight>0</wp14:pctHeight>
          </wp14:sizeRelV>
        </wp:anchor>
      </w:drawing>
    </w:r>
  </w:p>
</w:hdr>
</file>

<file path=word/intelligence2.xml><?xml version="1.0" encoding="utf-8"?>
<int2:intelligence xmlns:int2="http://schemas.microsoft.com/office/intelligence/2020/intelligence" xmlns:oel="http://schemas.microsoft.com/office/2019/extlst">
  <int2:observations>
    <int2:textHash int2:hashCode="m/C6mGJeQTWOW1" int2:id="anvyHL8v">
      <int2:state int2:value="Rejected" int2:type="spell"/>
    </int2:textHash>
  </int2:observations>
  <int2:intelligenceSettings/>
  <int2:onDemandWorkflows/>
</int2:intelligence>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1D"/>
    <w:multiLevelType w:val="multilevel"/>
    <w:tmpl w:val="08B46142"/>
    <w:lvl w:ilvl="0">
      <w:start w:val="1"/>
      <w:numFmt w:val="bullet"/>
      <w:lvlText w:val=""/>
      <w:lvlJc w:val="left"/>
      <w:pPr>
        <w:tabs>
          <w:tab w:val="num" w:pos="0"/>
        </w:tabs>
        <w:ind w:left="0" w:firstLine="0"/>
      </w:pPr>
      <w:rPr>
        <w:rFonts w:ascii="Symbol" w:hAnsi="Symbol" w:hint="default"/>
      </w:rPr>
    </w:lvl>
    <w:lvl w:ilvl="1">
      <w:start w:val="1"/>
      <w:numFmt w:val="bullet"/>
      <w:lvlText w:val=""/>
      <w:lvlJc w:val="left"/>
      <w:pPr>
        <w:tabs>
          <w:tab w:val="num" w:pos="720"/>
        </w:tabs>
        <w:ind w:left="1080" w:hanging="360"/>
      </w:pPr>
      <w:rPr>
        <w:rFonts w:ascii="Symbol" w:hAnsi="Symbol" w:hint="default"/>
      </w:rPr>
    </w:lvl>
    <w:lvl w:ilvl="2">
      <w:start w:val="1"/>
      <w:numFmt w:val="bullet"/>
      <w:lvlText w:val="o"/>
      <w:lvlJc w:val="left"/>
      <w:pPr>
        <w:tabs>
          <w:tab w:val="num" w:pos="1440"/>
        </w:tabs>
        <w:ind w:left="1800" w:hanging="360"/>
      </w:pPr>
      <w:rPr>
        <w:rFonts w:ascii="Courier New" w:hAnsi="Courier New" w:cs="Courier New" w:hint="default"/>
      </w:rPr>
    </w:lvl>
    <w:lvl w:ilvl="3">
      <w:start w:val="1"/>
      <w:numFmt w:val="bullet"/>
      <w:lvlText w:val=""/>
      <w:lvlJc w:val="left"/>
      <w:pPr>
        <w:tabs>
          <w:tab w:val="num" w:pos="2160"/>
        </w:tabs>
        <w:ind w:left="2520" w:hanging="360"/>
      </w:pPr>
      <w:rPr>
        <w:rFonts w:ascii="Wingdings" w:hAnsi="Wingdings" w:hint="default"/>
      </w:rPr>
    </w:lvl>
    <w:lvl w:ilvl="4">
      <w:start w:val="1"/>
      <w:numFmt w:val="bullet"/>
      <w:lvlText w:val=""/>
      <w:lvlJc w:val="left"/>
      <w:pPr>
        <w:tabs>
          <w:tab w:val="num" w:pos="2880"/>
        </w:tabs>
        <w:ind w:left="3240" w:hanging="360"/>
      </w:pPr>
      <w:rPr>
        <w:rFonts w:ascii="Wingdings" w:hAnsi="Wingdings" w:hint="default"/>
      </w:rPr>
    </w:lvl>
    <w:lvl w:ilvl="5">
      <w:start w:val="1"/>
      <w:numFmt w:val="bullet"/>
      <w:lvlText w:val=""/>
      <w:lvlJc w:val="left"/>
      <w:pPr>
        <w:tabs>
          <w:tab w:val="num" w:pos="3600"/>
        </w:tabs>
        <w:ind w:left="3960" w:hanging="360"/>
      </w:pPr>
      <w:rPr>
        <w:rFonts w:ascii="Symbol" w:hAnsi="Symbol" w:hint="default"/>
      </w:rPr>
    </w:lvl>
    <w:lvl w:ilvl="6">
      <w:start w:val="1"/>
      <w:numFmt w:val="bullet"/>
      <w:lvlText w:val="o"/>
      <w:lvlJc w:val="left"/>
      <w:pPr>
        <w:tabs>
          <w:tab w:val="num" w:pos="4320"/>
        </w:tabs>
        <w:ind w:left="4680" w:hanging="360"/>
      </w:pPr>
      <w:rPr>
        <w:rFonts w:ascii="Courier New" w:hAnsi="Courier New" w:cs="Courier New" w:hint="default"/>
      </w:rPr>
    </w:lvl>
    <w:lvl w:ilvl="7">
      <w:start w:val="1"/>
      <w:numFmt w:val="bullet"/>
      <w:lvlText w:val=""/>
      <w:lvlJc w:val="left"/>
      <w:pPr>
        <w:tabs>
          <w:tab w:val="num" w:pos="5040"/>
        </w:tabs>
        <w:ind w:left="5400" w:hanging="360"/>
      </w:pPr>
      <w:rPr>
        <w:rFonts w:ascii="Wingdings" w:hAnsi="Wingdings" w:hint="default"/>
      </w:rPr>
    </w:lvl>
    <w:lvl w:ilvl="8">
      <w:start w:val="1"/>
      <w:numFmt w:val="bullet"/>
      <w:lvlText w:val=""/>
      <w:lvlJc w:val="left"/>
      <w:pPr>
        <w:tabs>
          <w:tab w:val="num" w:pos="5760"/>
        </w:tabs>
        <w:ind w:left="6120" w:hanging="360"/>
      </w:pPr>
      <w:rPr>
        <w:rFonts w:ascii="Wingdings" w:hAnsi="Wingdings" w:hint="default"/>
      </w:rPr>
    </w:lvl>
  </w:abstractNum>
  <w:abstractNum w:abstractNumId="1" w15:restartNumberingAfterBreak="0">
    <w:nsid w:val="FFFFFF89"/>
    <w:multiLevelType w:val="singleLevel"/>
    <w:tmpl w:val="BE58E4FA"/>
    <w:lvl w:ilvl="0">
      <w:start w:val="1"/>
      <w:numFmt w:val="bullet"/>
      <w:pStyle w:val="StyleListBulletListBulletJustifiedLeft"/>
      <w:lvlText w:val=""/>
      <w:lvlJc w:val="left"/>
      <w:pPr>
        <w:tabs>
          <w:tab w:val="num" w:pos="227"/>
        </w:tabs>
        <w:ind w:left="227" w:hanging="227"/>
      </w:pPr>
      <w:rPr>
        <w:rFonts w:ascii="Wingdings" w:hAnsi="Wingdings" w:hint="default"/>
        <w:color w:val="7B6F46"/>
      </w:rPr>
    </w:lvl>
  </w:abstractNum>
  <w:abstractNum w:abstractNumId="2" w15:restartNumberingAfterBreak="0">
    <w:nsid w:val="FFFFFFFB"/>
    <w:multiLevelType w:val="multilevel"/>
    <w:tmpl w:val="F1C80A26"/>
    <w:lvl w:ilvl="0">
      <w:start w:val="1"/>
      <w:numFmt w:val="decimal"/>
      <w:lvlText w:val="%1."/>
      <w:lvlJc w:val="left"/>
      <w:pPr>
        <w:tabs>
          <w:tab w:val="num" w:pos="432"/>
        </w:tabs>
        <w:ind w:left="432" w:hanging="432"/>
      </w:pPr>
      <w:rPr>
        <w:rFonts w:cs="Times New Roman"/>
      </w:rPr>
    </w:lvl>
    <w:lvl w:ilvl="1">
      <w:start w:val="1"/>
      <w:numFmt w:val="decimal"/>
      <w:lvlText w:val="%1.%2"/>
      <w:lvlJc w:val="left"/>
      <w:pPr>
        <w:tabs>
          <w:tab w:val="num" w:pos="576"/>
        </w:tabs>
        <w:ind w:left="576" w:hanging="576"/>
      </w:pPr>
      <w:rPr>
        <w:rFonts w:cs="Times New Roman"/>
      </w:rPr>
    </w:lvl>
    <w:lvl w:ilvl="2">
      <w:start w:val="1"/>
      <w:numFmt w:val="decimal"/>
      <w:lvlText w:val="%1.%2.%3"/>
      <w:lvlJc w:val="left"/>
      <w:pPr>
        <w:tabs>
          <w:tab w:val="num" w:pos="720"/>
        </w:tabs>
        <w:ind w:left="720" w:hanging="720"/>
      </w:pPr>
      <w:rPr>
        <w:rFonts w:cs="Times New Roman"/>
      </w:rPr>
    </w:lvl>
    <w:lvl w:ilvl="3">
      <w:start w:val="1"/>
      <w:numFmt w:val="decimal"/>
      <w:lvlText w:val="%1.%2.%3.%4"/>
      <w:lvlJc w:val="left"/>
      <w:pPr>
        <w:tabs>
          <w:tab w:val="num" w:pos="864"/>
        </w:tabs>
        <w:ind w:left="864" w:hanging="864"/>
      </w:pPr>
      <w:rPr>
        <w:rFonts w:cs="Times New Roman"/>
      </w:rPr>
    </w:lvl>
    <w:lvl w:ilvl="4">
      <w:start w:val="1"/>
      <w:numFmt w:val="decimal"/>
      <w:lvlText w:val="%1.%2.%3.%4.%5"/>
      <w:lvlJc w:val="left"/>
      <w:pPr>
        <w:tabs>
          <w:tab w:val="num" w:pos="1008"/>
        </w:tabs>
        <w:ind w:left="1008" w:hanging="1008"/>
      </w:pPr>
      <w:rPr>
        <w:rFonts w:cs="Times New Roman"/>
      </w:rPr>
    </w:lvl>
    <w:lvl w:ilvl="5">
      <w:start w:val="1"/>
      <w:numFmt w:val="decimal"/>
      <w:lvlText w:val="%1.%2.%3.%4.%5.%6"/>
      <w:lvlJc w:val="left"/>
      <w:pPr>
        <w:tabs>
          <w:tab w:val="num" w:pos="1152"/>
        </w:tabs>
        <w:ind w:left="1152" w:hanging="1152"/>
      </w:pPr>
      <w:rPr>
        <w:rFonts w:cs="Times New Roman"/>
      </w:rPr>
    </w:lvl>
    <w:lvl w:ilvl="6">
      <w:start w:val="1"/>
      <w:numFmt w:val="decimal"/>
      <w:lvlText w:val="%1.%2.%3.%4.%5.%6.%7"/>
      <w:lvlJc w:val="left"/>
      <w:pPr>
        <w:tabs>
          <w:tab w:val="num" w:pos="1296"/>
        </w:tabs>
        <w:ind w:left="1296" w:hanging="1296"/>
      </w:pPr>
      <w:rPr>
        <w:rFonts w:cs="Times New Roman"/>
      </w:rPr>
    </w:lvl>
    <w:lvl w:ilvl="7">
      <w:start w:val="1"/>
      <w:numFmt w:val="decimal"/>
      <w:lvlText w:val="%1.%2.%3.%4.%5.%6.%7.%8"/>
      <w:lvlJc w:val="left"/>
      <w:pPr>
        <w:tabs>
          <w:tab w:val="num" w:pos="1440"/>
        </w:tabs>
        <w:ind w:left="1440" w:hanging="1440"/>
      </w:pPr>
      <w:rPr>
        <w:rFonts w:cs="Times New Roman"/>
      </w:rPr>
    </w:lvl>
    <w:lvl w:ilvl="8">
      <w:numFmt w:val="decimal"/>
      <w:lvlText w:val="%1.%2.%3.%4.%5.%6.%7.%8.%9"/>
      <w:lvlJc w:val="left"/>
      <w:pPr>
        <w:tabs>
          <w:tab w:val="num" w:pos="1584"/>
        </w:tabs>
        <w:ind w:left="1584" w:hanging="1584"/>
      </w:pPr>
      <w:rPr>
        <w:rFonts w:cs="Times New Roman"/>
      </w:rPr>
    </w:lvl>
  </w:abstractNum>
  <w:abstractNum w:abstractNumId="3" w15:restartNumberingAfterBreak="0">
    <w:nsid w:val="0217987B"/>
    <w:multiLevelType w:val="multilevel"/>
    <w:tmpl w:val="FFFFFFFF"/>
    <w:lvl w:ilvl="0">
      <w:start w:val="1"/>
      <w:numFmt w:val="lowerLetter"/>
      <w:lvlText w:val="(%1)"/>
      <w:lvlJc w:val="left"/>
      <w:pPr>
        <w:ind w:left="720" w:hanging="360"/>
      </w:pPr>
      <w:rPr>
        <w:rFonts w:ascii="Times New Roman" w:hAnsi="Times New Roman" w:hint="default"/>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4" w15:restartNumberingAfterBreak="0">
    <w:nsid w:val="048A4FEF"/>
    <w:multiLevelType w:val="hybridMultilevel"/>
    <w:tmpl w:val="700CF20A"/>
    <w:lvl w:ilvl="0" w:tplc="E922827A">
      <w:numFmt w:val="bullet"/>
      <w:lvlText w:val="-"/>
      <w:lvlJc w:val="left"/>
      <w:pPr>
        <w:ind w:left="785" w:hanging="360"/>
      </w:pPr>
      <w:rPr>
        <w:rFonts w:ascii="Verdana" w:eastAsia="Times New Roman" w:hAnsi="Verdana" w:cs="Times New Roman" w:hint="default"/>
      </w:rPr>
    </w:lvl>
    <w:lvl w:ilvl="1" w:tplc="08090003" w:tentative="1">
      <w:start w:val="1"/>
      <w:numFmt w:val="bullet"/>
      <w:lvlText w:val="o"/>
      <w:lvlJc w:val="left"/>
      <w:pPr>
        <w:ind w:left="1505" w:hanging="360"/>
      </w:pPr>
      <w:rPr>
        <w:rFonts w:ascii="Courier New" w:hAnsi="Courier New" w:cs="Courier New" w:hint="default"/>
      </w:rPr>
    </w:lvl>
    <w:lvl w:ilvl="2" w:tplc="08090005" w:tentative="1">
      <w:start w:val="1"/>
      <w:numFmt w:val="bullet"/>
      <w:lvlText w:val=""/>
      <w:lvlJc w:val="left"/>
      <w:pPr>
        <w:ind w:left="2225" w:hanging="360"/>
      </w:pPr>
      <w:rPr>
        <w:rFonts w:ascii="Wingdings" w:hAnsi="Wingdings" w:hint="default"/>
      </w:rPr>
    </w:lvl>
    <w:lvl w:ilvl="3" w:tplc="08090001" w:tentative="1">
      <w:start w:val="1"/>
      <w:numFmt w:val="bullet"/>
      <w:lvlText w:val=""/>
      <w:lvlJc w:val="left"/>
      <w:pPr>
        <w:ind w:left="2945" w:hanging="360"/>
      </w:pPr>
      <w:rPr>
        <w:rFonts w:ascii="Symbol" w:hAnsi="Symbol" w:hint="default"/>
      </w:rPr>
    </w:lvl>
    <w:lvl w:ilvl="4" w:tplc="08090003" w:tentative="1">
      <w:start w:val="1"/>
      <w:numFmt w:val="bullet"/>
      <w:lvlText w:val="o"/>
      <w:lvlJc w:val="left"/>
      <w:pPr>
        <w:ind w:left="3665" w:hanging="360"/>
      </w:pPr>
      <w:rPr>
        <w:rFonts w:ascii="Courier New" w:hAnsi="Courier New" w:cs="Courier New" w:hint="default"/>
      </w:rPr>
    </w:lvl>
    <w:lvl w:ilvl="5" w:tplc="08090005" w:tentative="1">
      <w:start w:val="1"/>
      <w:numFmt w:val="bullet"/>
      <w:lvlText w:val=""/>
      <w:lvlJc w:val="left"/>
      <w:pPr>
        <w:ind w:left="4385" w:hanging="360"/>
      </w:pPr>
      <w:rPr>
        <w:rFonts w:ascii="Wingdings" w:hAnsi="Wingdings" w:hint="default"/>
      </w:rPr>
    </w:lvl>
    <w:lvl w:ilvl="6" w:tplc="08090001" w:tentative="1">
      <w:start w:val="1"/>
      <w:numFmt w:val="bullet"/>
      <w:lvlText w:val=""/>
      <w:lvlJc w:val="left"/>
      <w:pPr>
        <w:ind w:left="5105" w:hanging="360"/>
      </w:pPr>
      <w:rPr>
        <w:rFonts w:ascii="Symbol" w:hAnsi="Symbol" w:hint="default"/>
      </w:rPr>
    </w:lvl>
    <w:lvl w:ilvl="7" w:tplc="08090003" w:tentative="1">
      <w:start w:val="1"/>
      <w:numFmt w:val="bullet"/>
      <w:lvlText w:val="o"/>
      <w:lvlJc w:val="left"/>
      <w:pPr>
        <w:ind w:left="5825" w:hanging="360"/>
      </w:pPr>
      <w:rPr>
        <w:rFonts w:ascii="Courier New" w:hAnsi="Courier New" w:cs="Courier New" w:hint="default"/>
      </w:rPr>
    </w:lvl>
    <w:lvl w:ilvl="8" w:tplc="08090005" w:tentative="1">
      <w:start w:val="1"/>
      <w:numFmt w:val="bullet"/>
      <w:lvlText w:val=""/>
      <w:lvlJc w:val="left"/>
      <w:pPr>
        <w:ind w:left="6545" w:hanging="360"/>
      </w:pPr>
      <w:rPr>
        <w:rFonts w:ascii="Wingdings" w:hAnsi="Wingdings" w:hint="default"/>
      </w:rPr>
    </w:lvl>
  </w:abstractNum>
  <w:abstractNum w:abstractNumId="5" w15:restartNumberingAfterBreak="0">
    <w:nsid w:val="05F53B8D"/>
    <w:multiLevelType w:val="multilevel"/>
    <w:tmpl w:val="F1C80A26"/>
    <w:lvl w:ilvl="0">
      <w:start w:val="1"/>
      <w:numFmt w:val="decimal"/>
      <w:lvlText w:val="%1."/>
      <w:lvlJc w:val="left"/>
      <w:pPr>
        <w:tabs>
          <w:tab w:val="num" w:pos="432"/>
        </w:tabs>
        <w:ind w:left="432" w:hanging="432"/>
      </w:pPr>
      <w:rPr>
        <w:rFonts w:cs="Times New Roman"/>
      </w:rPr>
    </w:lvl>
    <w:lvl w:ilvl="1">
      <w:start w:val="1"/>
      <w:numFmt w:val="decimal"/>
      <w:lvlText w:val="%1.%2"/>
      <w:lvlJc w:val="left"/>
      <w:pPr>
        <w:tabs>
          <w:tab w:val="num" w:pos="576"/>
        </w:tabs>
        <w:ind w:left="576" w:hanging="576"/>
      </w:pPr>
      <w:rPr>
        <w:rFonts w:cs="Times New Roman"/>
      </w:rPr>
    </w:lvl>
    <w:lvl w:ilvl="2">
      <w:start w:val="1"/>
      <w:numFmt w:val="decimal"/>
      <w:lvlText w:val="%1.%2.%3"/>
      <w:lvlJc w:val="left"/>
      <w:pPr>
        <w:tabs>
          <w:tab w:val="num" w:pos="720"/>
        </w:tabs>
        <w:ind w:left="720" w:hanging="720"/>
      </w:pPr>
      <w:rPr>
        <w:rFonts w:cs="Times New Roman"/>
      </w:rPr>
    </w:lvl>
    <w:lvl w:ilvl="3">
      <w:start w:val="1"/>
      <w:numFmt w:val="decimal"/>
      <w:lvlText w:val="%1.%2.%3.%4"/>
      <w:lvlJc w:val="left"/>
      <w:pPr>
        <w:tabs>
          <w:tab w:val="num" w:pos="864"/>
        </w:tabs>
        <w:ind w:left="864" w:hanging="864"/>
      </w:pPr>
      <w:rPr>
        <w:rFonts w:cs="Times New Roman"/>
      </w:rPr>
    </w:lvl>
    <w:lvl w:ilvl="4">
      <w:start w:val="1"/>
      <w:numFmt w:val="decimal"/>
      <w:lvlText w:val="%1.%2.%3.%4.%5"/>
      <w:lvlJc w:val="left"/>
      <w:pPr>
        <w:tabs>
          <w:tab w:val="num" w:pos="1008"/>
        </w:tabs>
        <w:ind w:left="1008" w:hanging="1008"/>
      </w:pPr>
      <w:rPr>
        <w:rFonts w:cs="Times New Roman"/>
      </w:rPr>
    </w:lvl>
    <w:lvl w:ilvl="5">
      <w:start w:val="1"/>
      <w:numFmt w:val="decimal"/>
      <w:lvlText w:val="%1.%2.%3.%4.%5.%6"/>
      <w:lvlJc w:val="left"/>
      <w:pPr>
        <w:tabs>
          <w:tab w:val="num" w:pos="1152"/>
        </w:tabs>
        <w:ind w:left="1152" w:hanging="1152"/>
      </w:pPr>
      <w:rPr>
        <w:rFonts w:cs="Times New Roman"/>
      </w:rPr>
    </w:lvl>
    <w:lvl w:ilvl="6">
      <w:start w:val="1"/>
      <w:numFmt w:val="decimal"/>
      <w:lvlText w:val="%1.%2.%3.%4.%5.%6.%7"/>
      <w:lvlJc w:val="left"/>
      <w:pPr>
        <w:tabs>
          <w:tab w:val="num" w:pos="1296"/>
        </w:tabs>
        <w:ind w:left="1296" w:hanging="1296"/>
      </w:pPr>
      <w:rPr>
        <w:rFonts w:cs="Times New Roman"/>
      </w:rPr>
    </w:lvl>
    <w:lvl w:ilvl="7">
      <w:start w:val="1"/>
      <w:numFmt w:val="decimal"/>
      <w:lvlText w:val="%1.%2.%3.%4.%5.%6.%7.%8"/>
      <w:lvlJc w:val="left"/>
      <w:pPr>
        <w:tabs>
          <w:tab w:val="num" w:pos="1440"/>
        </w:tabs>
        <w:ind w:left="1440" w:hanging="1440"/>
      </w:pPr>
      <w:rPr>
        <w:rFonts w:cs="Times New Roman"/>
      </w:rPr>
    </w:lvl>
    <w:lvl w:ilvl="8">
      <w:numFmt w:val="decimal"/>
      <w:lvlText w:val="%1.%2.%3.%4.%5.%6.%7.%8.%9"/>
      <w:lvlJc w:val="left"/>
      <w:pPr>
        <w:tabs>
          <w:tab w:val="num" w:pos="1584"/>
        </w:tabs>
        <w:ind w:left="1584" w:hanging="1584"/>
      </w:pPr>
      <w:rPr>
        <w:rFonts w:cs="Times New Roman"/>
      </w:rPr>
    </w:lvl>
  </w:abstractNum>
  <w:abstractNum w:abstractNumId="6" w15:restartNumberingAfterBreak="0">
    <w:nsid w:val="08E273FB"/>
    <w:multiLevelType w:val="hybridMultilevel"/>
    <w:tmpl w:val="5CC8D990"/>
    <w:lvl w:ilvl="0" w:tplc="0C0A000F">
      <w:start w:val="1"/>
      <w:numFmt w:val="decimal"/>
      <w:lvlText w:val="%1."/>
      <w:lvlJc w:val="left"/>
      <w:pPr>
        <w:ind w:left="720" w:hanging="360"/>
      </w:pPr>
    </w:lvl>
    <w:lvl w:ilvl="1" w:tplc="0C0A0019" w:tentative="1">
      <w:start w:val="1"/>
      <w:numFmt w:val="lowerLetter"/>
      <w:lvlText w:val="%2."/>
      <w:lvlJc w:val="left"/>
      <w:pPr>
        <w:ind w:left="1440" w:hanging="360"/>
      </w:pPr>
    </w:lvl>
    <w:lvl w:ilvl="2" w:tplc="0C0A001B" w:tentative="1">
      <w:start w:val="1"/>
      <w:numFmt w:val="lowerRoman"/>
      <w:lvlText w:val="%3."/>
      <w:lvlJc w:val="right"/>
      <w:pPr>
        <w:ind w:left="2160" w:hanging="180"/>
      </w:pPr>
    </w:lvl>
    <w:lvl w:ilvl="3" w:tplc="0C0A000F" w:tentative="1">
      <w:start w:val="1"/>
      <w:numFmt w:val="decimal"/>
      <w:lvlText w:val="%4."/>
      <w:lvlJc w:val="left"/>
      <w:pPr>
        <w:ind w:left="2880" w:hanging="360"/>
      </w:pPr>
    </w:lvl>
    <w:lvl w:ilvl="4" w:tplc="0C0A0019" w:tentative="1">
      <w:start w:val="1"/>
      <w:numFmt w:val="lowerLetter"/>
      <w:lvlText w:val="%5."/>
      <w:lvlJc w:val="left"/>
      <w:pPr>
        <w:ind w:left="3600" w:hanging="360"/>
      </w:pPr>
    </w:lvl>
    <w:lvl w:ilvl="5" w:tplc="0C0A001B" w:tentative="1">
      <w:start w:val="1"/>
      <w:numFmt w:val="lowerRoman"/>
      <w:lvlText w:val="%6."/>
      <w:lvlJc w:val="right"/>
      <w:pPr>
        <w:ind w:left="4320" w:hanging="180"/>
      </w:pPr>
    </w:lvl>
    <w:lvl w:ilvl="6" w:tplc="0C0A000F" w:tentative="1">
      <w:start w:val="1"/>
      <w:numFmt w:val="decimal"/>
      <w:lvlText w:val="%7."/>
      <w:lvlJc w:val="left"/>
      <w:pPr>
        <w:ind w:left="5040" w:hanging="360"/>
      </w:pPr>
    </w:lvl>
    <w:lvl w:ilvl="7" w:tplc="0C0A0019" w:tentative="1">
      <w:start w:val="1"/>
      <w:numFmt w:val="lowerLetter"/>
      <w:lvlText w:val="%8."/>
      <w:lvlJc w:val="left"/>
      <w:pPr>
        <w:ind w:left="5760" w:hanging="360"/>
      </w:pPr>
    </w:lvl>
    <w:lvl w:ilvl="8" w:tplc="0C0A001B" w:tentative="1">
      <w:start w:val="1"/>
      <w:numFmt w:val="lowerRoman"/>
      <w:lvlText w:val="%9."/>
      <w:lvlJc w:val="right"/>
      <w:pPr>
        <w:ind w:left="6480" w:hanging="180"/>
      </w:pPr>
    </w:lvl>
  </w:abstractNum>
  <w:abstractNum w:abstractNumId="7" w15:restartNumberingAfterBreak="0">
    <w:nsid w:val="09070BBB"/>
    <w:multiLevelType w:val="hybridMultilevel"/>
    <w:tmpl w:val="11901934"/>
    <w:lvl w:ilvl="0" w:tplc="08090005">
      <w:start w:val="1"/>
      <w:numFmt w:val="bullet"/>
      <w:lvlText w:val=""/>
      <w:lvlJc w:val="left"/>
      <w:pPr>
        <w:tabs>
          <w:tab w:val="num" w:pos="1627"/>
        </w:tabs>
        <w:ind w:left="1627" w:hanging="360"/>
      </w:pPr>
      <w:rPr>
        <w:rFonts w:ascii="Wingdings" w:hAnsi="Wingdings" w:hint="default"/>
      </w:rPr>
    </w:lvl>
    <w:lvl w:ilvl="1" w:tplc="08090003">
      <w:start w:val="1"/>
      <w:numFmt w:val="bullet"/>
      <w:lvlText w:val="o"/>
      <w:lvlJc w:val="left"/>
      <w:pPr>
        <w:ind w:left="2347" w:hanging="360"/>
      </w:pPr>
      <w:rPr>
        <w:rFonts w:ascii="Courier New" w:hAnsi="Courier New" w:cs="Courier New" w:hint="default"/>
      </w:rPr>
    </w:lvl>
    <w:lvl w:ilvl="2" w:tplc="08090005" w:tentative="1">
      <w:start w:val="1"/>
      <w:numFmt w:val="bullet"/>
      <w:lvlText w:val=""/>
      <w:lvlJc w:val="left"/>
      <w:pPr>
        <w:ind w:left="3067" w:hanging="360"/>
      </w:pPr>
      <w:rPr>
        <w:rFonts w:ascii="Wingdings" w:hAnsi="Wingdings" w:hint="default"/>
      </w:rPr>
    </w:lvl>
    <w:lvl w:ilvl="3" w:tplc="08090001" w:tentative="1">
      <w:start w:val="1"/>
      <w:numFmt w:val="bullet"/>
      <w:lvlText w:val=""/>
      <w:lvlJc w:val="left"/>
      <w:pPr>
        <w:ind w:left="3787" w:hanging="360"/>
      </w:pPr>
      <w:rPr>
        <w:rFonts w:ascii="Symbol" w:hAnsi="Symbol" w:hint="default"/>
      </w:rPr>
    </w:lvl>
    <w:lvl w:ilvl="4" w:tplc="08090003" w:tentative="1">
      <w:start w:val="1"/>
      <w:numFmt w:val="bullet"/>
      <w:lvlText w:val="o"/>
      <w:lvlJc w:val="left"/>
      <w:pPr>
        <w:ind w:left="4507" w:hanging="360"/>
      </w:pPr>
      <w:rPr>
        <w:rFonts w:ascii="Courier New" w:hAnsi="Courier New" w:cs="Courier New" w:hint="default"/>
      </w:rPr>
    </w:lvl>
    <w:lvl w:ilvl="5" w:tplc="08090005" w:tentative="1">
      <w:start w:val="1"/>
      <w:numFmt w:val="bullet"/>
      <w:lvlText w:val=""/>
      <w:lvlJc w:val="left"/>
      <w:pPr>
        <w:ind w:left="5227" w:hanging="360"/>
      </w:pPr>
      <w:rPr>
        <w:rFonts w:ascii="Wingdings" w:hAnsi="Wingdings" w:hint="default"/>
      </w:rPr>
    </w:lvl>
    <w:lvl w:ilvl="6" w:tplc="08090001" w:tentative="1">
      <w:start w:val="1"/>
      <w:numFmt w:val="bullet"/>
      <w:lvlText w:val=""/>
      <w:lvlJc w:val="left"/>
      <w:pPr>
        <w:ind w:left="5947" w:hanging="360"/>
      </w:pPr>
      <w:rPr>
        <w:rFonts w:ascii="Symbol" w:hAnsi="Symbol" w:hint="default"/>
      </w:rPr>
    </w:lvl>
    <w:lvl w:ilvl="7" w:tplc="08090003" w:tentative="1">
      <w:start w:val="1"/>
      <w:numFmt w:val="bullet"/>
      <w:lvlText w:val="o"/>
      <w:lvlJc w:val="left"/>
      <w:pPr>
        <w:ind w:left="6667" w:hanging="360"/>
      </w:pPr>
      <w:rPr>
        <w:rFonts w:ascii="Courier New" w:hAnsi="Courier New" w:cs="Courier New" w:hint="default"/>
      </w:rPr>
    </w:lvl>
    <w:lvl w:ilvl="8" w:tplc="08090005" w:tentative="1">
      <w:start w:val="1"/>
      <w:numFmt w:val="bullet"/>
      <w:lvlText w:val=""/>
      <w:lvlJc w:val="left"/>
      <w:pPr>
        <w:ind w:left="7387" w:hanging="360"/>
      </w:pPr>
      <w:rPr>
        <w:rFonts w:ascii="Wingdings" w:hAnsi="Wingdings" w:hint="default"/>
      </w:rPr>
    </w:lvl>
  </w:abstractNum>
  <w:abstractNum w:abstractNumId="8" w15:restartNumberingAfterBreak="0">
    <w:nsid w:val="0A1461CF"/>
    <w:multiLevelType w:val="hybridMultilevel"/>
    <w:tmpl w:val="70A864A0"/>
    <w:lvl w:ilvl="0" w:tplc="0415000F">
      <w:start w:val="1"/>
      <w:numFmt w:val="decimal"/>
      <w:lvlText w:val="%1."/>
      <w:lvlJc w:val="left"/>
      <w:pPr>
        <w:ind w:left="720" w:hanging="360"/>
      </w:pPr>
      <w:rPr>
        <w:rFonts w:cs="Times New Roman"/>
      </w:rPr>
    </w:lvl>
    <w:lvl w:ilvl="1" w:tplc="04150019">
      <w:start w:val="1"/>
      <w:numFmt w:val="lowerLetter"/>
      <w:lvlText w:val="%2."/>
      <w:lvlJc w:val="left"/>
      <w:pPr>
        <w:ind w:left="1440" w:hanging="360"/>
      </w:pPr>
      <w:rPr>
        <w:rFonts w:cs="Times New Roman"/>
      </w:rPr>
    </w:lvl>
    <w:lvl w:ilvl="2" w:tplc="0415001B">
      <w:start w:val="1"/>
      <w:numFmt w:val="lowerRoman"/>
      <w:lvlText w:val="%3."/>
      <w:lvlJc w:val="right"/>
      <w:pPr>
        <w:ind w:left="2160" w:hanging="180"/>
      </w:pPr>
      <w:rPr>
        <w:rFonts w:cs="Times New Roman"/>
      </w:rPr>
    </w:lvl>
    <w:lvl w:ilvl="3" w:tplc="0415000F">
      <w:start w:val="1"/>
      <w:numFmt w:val="decimal"/>
      <w:lvlText w:val="%4."/>
      <w:lvlJc w:val="left"/>
      <w:pPr>
        <w:ind w:left="2880" w:hanging="360"/>
      </w:pPr>
      <w:rPr>
        <w:rFonts w:cs="Times New Roman"/>
      </w:rPr>
    </w:lvl>
    <w:lvl w:ilvl="4" w:tplc="04150019">
      <w:start w:val="1"/>
      <w:numFmt w:val="lowerLetter"/>
      <w:lvlText w:val="%5."/>
      <w:lvlJc w:val="left"/>
      <w:pPr>
        <w:ind w:left="3600" w:hanging="360"/>
      </w:pPr>
      <w:rPr>
        <w:rFonts w:cs="Times New Roman"/>
      </w:rPr>
    </w:lvl>
    <w:lvl w:ilvl="5" w:tplc="0415001B">
      <w:start w:val="1"/>
      <w:numFmt w:val="lowerRoman"/>
      <w:lvlText w:val="%6."/>
      <w:lvlJc w:val="right"/>
      <w:pPr>
        <w:ind w:left="4320" w:hanging="180"/>
      </w:pPr>
      <w:rPr>
        <w:rFonts w:cs="Times New Roman"/>
      </w:rPr>
    </w:lvl>
    <w:lvl w:ilvl="6" w:tplc="0415000F">
      <w:start w:val="1"/>
      <w:numFmt w:val="decimal"/>
      <w:lvlText w:val="%7."/>
      <w:lvlJc w:val="left"/>
      <w:pPr>
        <w:ind w:left="5040" w:hanging="360"/>
      </w:pPr>
      <w:rPr>
        <w:rFonts w:cs="Times New Roman"/>
      </w:rPr>
    </w:lvl>
    <w:lvl w:ilvl="7" w:tplc="04150019">
      <w:start w:val="1"/>
      <w:numFmt w:val="lowerLetter"/>
      <w:lvlText w:val="%8."/>
      <w:lvlJc w:val="left"/>
      <w:pPr>
        <w:ind w:left="5760" w:hanging="360"/>
      </w:pPr>
      <w:rPr>
        <w:rFonts w:cs="Times New Roman"/>
      </w:rPr>
    </w:lvl>
    <w:lvl w:ilvl="8" w:tplc="0415001B">
      <w:start w:val="1"/>
      <w:numFmt w:val="lowerRoman"/>
      <w:lvlText w:val="%9."/>
      <w:lvlJc w:val="right"/>
      <w:pPr>
        <w:ind w:left="6480" w:hanging="180"/>
      </w:pPr>
      <w:rPr>
        <w:rFonts w:cs="Times New Roman"/>
      </w:rPr>
    </w:lvl>
  </w:abstractNum>
  <w:abstractNum w:abstractNumId="9" w15:restartNumberingAfterBreak="0">
    <w:nsid w:val="0F4277B4"/>
    <w:multiLevelType w:val="multilevel"/>
    <w:tmpl w:val="B4082984"/>
    <w:name w:val="ELList"/>
    <w:lvl w:ilvl="0">
      <w:start w:val="1"/>
      <w:numFmt w:val="decimal"/>
      <w:lvlText w:val="(%1)"/>
      <w:lvlJc w:val="left"/>
      <w:pPr>
        <w:tabs>
          <w:tab w:val="num" w:pos="709"/>
        </w:tabs>
        <w:ind w:left="709" w:hanging="709"/>
      </w:pPr>
      <w:rPr>
        <w:rFonts w:cs="Times New Roman"/>
      </w:rPr>
    </w:lvl>
    <w:lvl w:ilvl="1">
      <w:start w:val="1"/>
      <w:numFmt w:val="lowerLetter"/>
      <w:lvlText w:val="(%2)"/>
      <w:lvlJc w:val="left"/>
      <w:pPr>
        <w:tabs>
          <w:tab w:val="num" w:pos="1417"/>
        </w:tabs>
        <w:ind w:left="1417" w:hanging="708"/>
      </w:pPr>
      <w:rPr>
        <w:rFonts w:cs="Times New Roman"/>
      </w:rPr>
    </w:lvl>
    <w:lvl w:ilvl="2">
      <w:start w:val="1"/>
      <w:numFmt w:val="bullet"/>
      <w:lvlText w:val="–"/>
      <w:lvlJc w:val="left"/>
      <w:pPr>
        <w:tabs>
          <w:tab w:val="num" w:pos="2126"/>
        </w:tabs>
        <w:ind w:left="2126" w:hanging="709"/>
      </w:pPr>
      <w:rPr>
        <w:rFonts w:ascii="Times New Roman" w:hAnsi="Times New Roman"/>
      </w:rPr>
    </w:lvl>
    <w:lvl w:ilvl="3">
      <w:start w:val="1"/>
      <w:numFmt w:val="bullet"/>
      <w:lvlText w:val=""/>
      <w:lvlJc w:val="left"/>
      <w:pPr>
        <w:tabs>
          <w:tab w:val="num" w:pos="2835"/>
        </w:tabs>
        <w:ind w:left="2835" w:hanging="709"/>
      </w:pPr>
      <w:rPr>
        <w:rFonts w:ascii="Symbol" w:hAnsi="Symbol"/>
      </w:rPr>
    </w:lvl>
    <w:lvl w:ilvl="4">
      <w:start w:val="1"/>
      <w:numFmt w:val="lowerLetter"/>
      <w:lvlText w:val="(%5)"/>
      <w:lvlJc w:val="left"/>
      <w:pPr>
        <w:tabs>
          <w:tab w:val="num" w:pos="1800"/>
        </w:tabs>
        <w:ind w:left="1800" w:hanging="360"/>
      </w:pPr>
      <w:rPr>
        <w:rFonts w:cs="Times New Roman"/>
      </w:rPr>
    </w:lvl>
    <w:lvl w:ilvl="5">
      <w:start w:val="1"/>
      <w:numFmt w:val="lowerRoman"/>
      <w:lvlText w:val="(%6)"/>
      <w:lvlJc w:val="left"/>
      <w:pPr>
        <w:tabs>
          <w:tab w:val="num" w:pos="2160"/>
        </w:tabs>
        <w:ind w:left="2160" w:hanging="360"/>
      </w:pPr>
      <w:rPr>
        <w:rFonts w:cs="Times New Roman"/>
      </w:rPr>
    </w:lvl>
    <w:lvl w:ilvl="6">
      <w:start w:val="1"/>
      <w:numFmt w:val="decimal"/>
      <w:lvlText w:val="%7."/>
      <w:lvlJc w:val="left"/>
      <w:pPr>
        <w:tabs>
          <w:tab w:val="num" w:pos="2520"/>
        </w:tabs>
        <w:ind w:left="2520" w:hanging="360"/>
      </w:pPr>
      <w:rPr>
        <w:rFonts w:cs="Times New Roman"/>
      </w:rPr>
    </w:lvl>
    <w:lvl w:ilvl="7">
      <w:start w:val="1"/>
      <w:numFmt w:val="lowerLetter"/>
      <w:lvlText w:val="%8."/>
      <w:lvlJc w:val="left"/>
      <w:pPr>
        <w:tabs>
          <w:tab w:val="num" w:pos="2880"/>
        </w:tabs>
        <w:ind w:left="2880" w:hanging="360"/>
      </w:pPr>
      <w:rPr>
        <w:rFonts w:cs="Times New Roman"/>
      </w:rPr>
    </w:lvl>
    <w:lvl w:ilvl="8">
      <w:start w:val="1"/>
      <w:numFmt w:val="lowerRoman"/>
      <w:lvlText w:val="%9."/>
      <w:lvlJc w:val="left"/>
      <w:pPr>
        <w:tabs>
          <w:tab w:val="num" w:pos="3240"/>
        </w:tabs>
        <w:ind w:left="3240" w:hanging="360"/>
      </w:pPr>
      <w:rPr>
        <w:rFonts w:cs="Times New Roman"/>
      </w:rPr>
    </w:lvl>
  </w:abstractNum>
  <w:abstractNum w:abstractNumId="10" w15:restartNumberingAfterBreak="0">
    <w:nsid w:val="12087968"/>
    <w:multiLevelType w:val="hybridMultilevel"/>
    <w:tmpl w:val="D12E7416"/>
    <w:lvl w:ilvl="0" w:tplc="08090001">
      <w:start w:val="1"/>
      <w:numFmt w:val="bullet"/>
      <w:lvlText w:val=""/>
      <w:lvlJc w:val="left"/>
      <w:pPr>
        <w:tabs>
          <w:tab w:val="num" w:pos="720"/>
        </w:tabs>
        <w:ind w:left="720" w:hanging="360"/>
      </w:pPr>
      <w:rPr>
        <w:rFonts w:ascii="Symbol" w:hAnsi="Symbol" w:hint="default"/>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11" w15:restartNumberingAfterBreak="0">
    <w:nsid w:val="17B10923"/>
    <w:multiLevelType w:val="multilevel"/>
    <w:tmpl w:val="06986938"/>
    <w:styleLink w:val="PartI"/>
    <w:lvl w:ilvl="0">
      <w:start w:val="1"/>
      <w:numFmt w:val="decimal"/>
      <w:pStyle w:val="articletitle"/>
      <w:lvlText w:val="ARTICLE I.%1"/>
      <w:lvlJc w:val="left"/>
      <w:pPr>
        <w:ind w:left="360" w:hanging="360"/>
      </w:pPr>
      <w:rPr>
        <w:rFonts w:hint="default"/>
      </w:rPr>
    </w:lvl>
    <w:lvl w:ilvl="1">
      <w:start w:val="1"/>
      <w:numFmt w:val="decimal"/>
      <w:pStyle w:val="paragraph"/>
      <w:lvlText w:val="I.%1.%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2" w15:restartNumberingAfterBreak="0">
    <w:nsid w:val="18CC0F29"/>
    <w:multiLevelType w:val="hybridMultilevel"/>
    <w:tmpl w:val="8E7A7802"/>
    <w:lvl w:ilvl="0" w:tplc="08090017">
      <w:start w:val="1"/>
      <w:numFmt w:val="lowerLetter"/>
      <w:lvlText w:val="%1)"/>
      <w:lvlJc w:val="left"/>
      <w:pPr>
        <w:ind w:left="1080" w:hanging="360"/>
      </w:pPr>
      <w:rPr>
        <w:rFonts w:hint="default"/>
        <w:b w:val="0"/>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13" w15:restartNumberingAfterBreak="0">
    <w:nsid w:val="29EE4294"/>
    <w:multiLevelType w:val="multilevel"/>
    <w:tmpl w:val="F1C80A26"/>
    <w:lvl w:ilvl="0">
      <w:start w:val="1"/>
      <w:numFmt w:val="decimal"/>
      <w:lvlText w:val="%1."/>
      <w:lvlJc w:val="left"/>
      <w:pPr>
        <w:tabs>
          <w:tab w:val="num" w:pos="432"/>
        </w:tabs>
        <w:ind w:left="432" w:hanging="432"/>
      </w:pPr>
      <w:rPr>
        <w:rFonts w:cs="Times New Roman"/>
      </w:rPr>
    </w:lvl>
    <w:lvl w:ilvl="1">
      <w:start w:val="1"/>
      <w:numFmt w:val="decimal"/>
      <w:lvlText w:val="%1.%2"/>
      <w:lvlJc w:val="left"/>
      <w:pPr>
        <w:tabs>
          <w:tab w:val="num" w:pos="576"/>
        </w:tabs>
        <w:ind w:left="576" w:hanging="576"/>
      </w:pPr>
      <w:rPr>
        <w:rFonts w:cs="Times New Roman"/>
      </w:rPr>
    </w:lvl>
    <w:lvl w:ilvl="2">
      <w:start w:val="1"/>
      <w:numFmt w:val="decimal"/>
      <w:lvlText w:val="%1.%2.%3"/>
      <w:lvlJc w:val="left"/>
      <w:pPr>
        <w:tabs>
          <w:tab w:val="num" w:pos="720"/>
        </w:tabs>
        <w:ind w:left="720" w:hanging="720"/>
      </w:pPr>
      <w:rPr>
        <w:rFonts w:cs="Times New Roman"/>
      </w:rPr>
    </w:lvl>
    <w:lvl w:ilvl="3">
      <w:start w:val="1"/>
      <w:numFmt w:val="decimal"/>
      <w:lvlText w:val="%1.%2.%3.%4"/>
      <w:lvlJc w:val="left"/>
      <w:pPr>
        <w:tabs>
          <w:tab w:val="num" w:pos="864"/>
        </w:tabs>
        <w:ind w:left="864" w:hanging="864"/>
      </w:pPr>
      <w:rPr>
        <w:rFonts w:cs="Times New Roman"/>
      </w:rPr>
    </w:lvl>
    <w:lvl w:ilvl="4">
      <w:start w:val="1"/>
      <w:numFmt w:val="decimal"/>
      <w:lvlText w:val="%1.%2.%3.%4.%5"/>
      <w:lvlJc w:val="left"/>
      <w:pPr>
        <w:tabs>
          <w:tab w:val="num" w:pos="1008"/>
        </w:tabs>
        <w:ind w:left="1008" w:hanging="1008"/>
      </w:pPr>
      <w:rPr>
        <w:rFonts w:cs="Times New Roman"/>
      </w:rPr>
    </w:lvl>
    <w:lvl w:ilvl="5">
      <w:start w:val="1"/>
      <w:numFmt w:val="decimal"/>
      <w:lvlText w:val="%1.%2.%3.%4.%5.%6"/>
      <w:lvlJc w:val="left"/>
      <w:pPr>
        <w:tabs>
          <w:tab w:val="num" w:pos="1152"/>
        </w:tabs>
        <w:ind w:left="1152" w:hanging="1152"/>
      </w:pPr>
      <w:rPr>
        <w:rFonts w:cs="Times New Roman"/>
      </w:rPr>
    </w:lvl>
    <w:lvl w:ilvl="6">
      <w:start w:val="1"/>
      <w:numFmt w:val="decimal"/>
      <w:lvlText w:val="%1.%2.%3.%4.%5.%6.%7"/>
      <w:lvlJc w:val="left"/>
      <w:pPr>
        <w:tabs>
          <w:tab w:val="num" w:pos="1296"/>
        </w:tabs>
        <w:ind w:left="1296" w:hanging="1296"/>
      </w:pPr>
      <w:rPr>
        <w:rFonts w:cs="Times New Roman"/>
      </w:rPr>
    </w:lvl>
    <w:lvl w:ilvl="7">
      <w:start w:val="1"/>
      <w:numFmt w:val="decimal"/>
      <w:lvlText w:val="%1.%2.%3.%4.%5.%6.%7.%8"/>
      <w:lvlJc w:val="left"/>
      <w:pPr>
        <w:tabs>
          <w:tab w:val="num" w:pos="1440"/>
        </w:tabs>
        <w:ind w:left="1440" w:hanging="1440"/>
      </w:pPr>
      <w:rPr>
        <w:rFonts w:cs="Times New Roman"/>
      </w:rPr>
    </w:lvl>
    <w:lvl w:ilvl="8">
      <w:numFmt w:val="decimal"/>
      <w:lvlText w:val="%1.%2.%3.%4.%5.%6.%7.%8.%9"/>
      <w:lvlJc w:val="left"/>
      <w:pPr>
        <w:tabs>
          <w:tab w:val="num" w:pos="1584"/>
        </w:tabs>
        <w:ind w:left="1584" w:hanging="1584"/>
      </w:pPr>
      <w:rPr>
        <w:rFonts w:cs="Times New Roman"/>
      </w:rPr>
    </w:lvl>
  </w:abstractNum>
  <w:abstractNum w:abstractNumId="14" w15:restartNumberingAfterBreak="0">
    <w:nsid w:val="2C0860A6"/>
    <w:multiLevelType w:val="hybridMultilevel"/>
    <w:tmpl w:val="065EA1B0"/>
    <w:lvl w:ilvl="0" w:tplc="080C0001">
      <w:start w:val="1"/>
      <w:numFmt w:val="bullet"/>
      <w:lvlText w:val=""/>
      <w:lvlJc w:val="left"/>
      <w:pPr>
        <w:ind w:left="720" w:hanging="360"/>
      </w:pPr>
      <w:rPr>
        <w:rFonts w:ascii="Symbol" w:hAnsi="Symbol" w:hint="default"/>
      </w:rPr>
    </w:lvl>
    <w:lvl w:ilvl="1" w:tplc="080C0003">
      <w:start w:val="1"/>
      <w:numFmt w:val="bullet"/>
      <w:lvlText w:val="o"/>
      <w:lvlJc w:val="left"/>
      <w:pPr>
        <w:ind w:left="1440" w:hanging="360"/>
      </w:pPr>
      <w:rPr>
        <w:rFonts w:ascii="Courier New" w:hAnsi="Courier New" w:cs="Courier New" w:hint="default"/>
      </w:rPr>
    </w:lvl>
    <w:lvl w:ilvl="2" w:tplc="080C0005">
      <w:start w:val="1"/>
      <w:numFmt w:val="bullet"/>
      <w:lvlText w:val=""/>
      <w:lvlJc w:val="left"/>
      <w:pPr>
        <w:ind w:left="2160" w:hanging="360"/>
      </w:pPr>
      <w:rPr>
        <w:rFonts w:ascii="Wingdings" w:hAnsi="Wingdings" w:hint="default"/>
      </w:rPr>
    </w:lvl>
    <w:lvl w:ilvl="3" w:tplc="080C0001">
      <w:start w:val="1"/>
      <w:numFmt w:val="bullet"/>
      <w:lvlText w:val=""/>
      <w:lvlJc w:val="left"/>
      <w:pPr>
        <w:ind w:left="2880" w:hanging="360"/>
      </w:pPr>
      <w:rPr>
        <w:rFonts w:ascii="Symbol" w:hAnsi="Symbol" w:hint="default"/>
      </w:rPr>
    </w:lvl>
    <w:lvl w:ilvl="4" w:tplc="080C0003">
      <w:start w:val="1"/>
      <w:numFmt w:val="bullet"/>
      <w:lvlText w:val="o"/>
      <w:lvlJc w:val="left"/>
      <w:pPr>
        <w:ind w:left="3600" w:hanging="360"/>
      </w:pPr>
      <w:rPr>
        <w:rFonts w:ascii="Courier New" w:hAnsi="Courier New" w:cs="Courier New" w:hint="default"/>
      </w:rPr>
    </w:lvl>
    <w:lvl w:ilvl="5" w:tplc="080C0005">
      <w:start w:val="1"/>
      <w:numFmt w:val="bullet"/>
      <w:lvlText w:val=""/>
      <w:lvlJc w:val="left"/>
      <w:pPr>
        <w:ind w:left="4320" w:hanging="360"/>
      </w:pPr>
      <w:rPr>
        <w:rFonts w:ascii="Wingdings" w:hAnsi="Wingdings" w:hint="default"/>
      </w:rPr>
    </w:lvl>
    <w:lvl w:ilvl="6" w:tplc="080C0001">
      <w:start w:val="1"/>
      <w:numFmt w:val="bullet"/>
      <w:lvlText w:val=""/>
      <w:lvlJc w:val="left"/>
      <w:pPr>
        <w:ind w:left="5040" w:hanging="360"/>
      </w:pPr>
      <w:rPr>
        <w:rFonts w:ascii="Symbol" w:hAnsi="Symbol" w:hint="default"/>
      </w:rPr>
    </w:lvl>
    <w:lvl w:ilvl="7" w:tplc="080C0003">
      <w:start w:val="1"/>
      <w:numFmt w:val="bullet"/>
      <w:lvlText w:val="o"/>
      <w:lvlJc w:val="left"/>
      <w:pPr>
        <w:ind w:left="5760" w:hanging="360"/>
      </w:pPr>
      <w:rPr>
        <w:rFonts w:ascii="Courier New" w:hAnsi="Courier New" w:cs="Courier New" w:hint="default"/>
      </w:rPr>
    </w:lvl>
    <w:lvl w:ilvl="8" w:tplc="080C0005">
      <w:start w:val="1"/>
      <w:numFmt w:val="bullet"/>
      <w:lvlText w:val=""/>
      <w:lvlJc w:val="left"/>
      <w:pPr>
        <w:ind w:left="6480" w:hanging="360"/>
      </w:pPr>
      <w:rPr>
        <w:rFonts w:ascii="Wingdings" w:hAnsi="Wingdings" w:hint="default"/>
      </w:rPr>
    </w:lvl>
  </w:abstractNum>
  <w:abstractNum w:abstractNumId="15" w15:restartNumberingAfterBreak="0">
    <w:nsid w:val="354A064A"/>
    <w:multiLevelType w:val="hybridMultilevel"/>
    <w:tmpl w:val="DFB84F78"/>
    <w:lvl w:ilvl="0" w:tplc="40D2097A">
      <w:start w:val="1"/>
      <w:numFmt w:val="bullet"/>
      <w:lvlText w:val="–"/>
      <w:lvlJc w:val="left"/>
      <w:pPr>
        <w:ind w:left="720" w:hanging="360"/>
      </w:pPr>
      <w:rPr>
        <w:rFonts w:ascii="Times New Roman" w:hAnsi="Times New Roman"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6" w15:restartNumberingAfterBreak="0">
    <w:nsid w:val="42BE450C"/>
    <w:multiLevelType w:val="multilevel"/>
    <w:tmpl w:val="3E1659FE"/>
    <w:lvl w:ilvl="0">
      <w:start w:val="5"/>
      <w:numFmt w:val="decimal"/>
      <w:lvlText w:val="%1"/>
      <w:lvlJc w:val="left"/>
      <w:pPr>
        <w:ind w:left="360" w:hanging="360"/>
      </w:pPr>
      <w:rPr>
        <w:rFonts w:ascii="Times New Roman" w:hAnsi="Times New Roman" w:hint="default"/>
        <w:color w:val="auto"/>
        <w:sz w:val="20"/>
      </w:rPr>
    </w:lvl>
    <w:lvl w:ilvl="1">
      <w:start w:val="2"/>
      <w:numFmt w:val="decimal"/>
      <w:lvlText w:val="%1.%2"/>
      <w:lvlJc w:val="left"/>
      <w:pPr>
        <w:ind w:left="360" w:hanging="360"/>
      </w:pPr>
      <w:rPr>
        <w:rFonts w:ascii="Times New Roman" w:hAnsi="Times New Roman" w:hint="default"/>
        <w:color w:val="auto"/>
        <w:sz w:val="20"/>
      </w:rPr>
    </w:lvl>
    <w:lvl w:ilvl="2">
      <w:start w:val="1"/>
      <w:numFmt w:val="decimal"/>
      <w:lvlText w:val="%1.%2.%3"/>
      <w:lvlJc w:val="left"/>
      <w:pPr>
        <w:ind w:left="720" w:hanging="720"/>
      </w:pPr>
      <w:rPr>
        <w:rFonts w:ascii="Times New Roman" w:hAnsi="Times New Roman" w:hint="default"/>
        <w:color w:val="auto"/>
        <w:sz w:val="20"/>
      </w:rPr>
    </w:lvl>
    <w:lvl w:ilvl="3">
      <w:start w:val="1"/>
      <w:numFmt w:val="decimal"/>
      <w:lvlText w:val="%1.%2.%3.%4"/>
      <w:lvlJc w:val="left"/>
      <w:pPr>
        <w:ind w:left="720" w:hanging="720"/>
      </w:pPr>
      <w:rPr>
        <w:rFonts w:ascii="Times New Roman" w:hAnsi="Times New Roman" w:hint="default"/>
        <w:color w:val="auto"/>
        <w:sz w:val="20"/>
      </w:rPr>
    </w:lvl>
    <w:lvl w:ilvl="4">
      <w:start w:val="1"/>
      <w:numFmt w:val="decimal"/>
      <w:lvlText w:val="%1.%2.%3.%4.%5"/>
      <w:lvlJc w:val="left"/>
      <w:pPr>
        <w:ind w:left="1080" w:hanging="1080"/>
      </w:pPr>
      <w:rPr>
        <w:rFonts w:ascii="Times New Roman" w:hAnsi="Times New Roman" w:hint="default"/>
        <w:color w:val="auto"/>
        <w:sz w:val="20"/>
      </w:rPr>
    </w:lvl>
    <w:lvl w:ilvl="5">
      <w:start w:val="1"/>
      <w:numFmt w:val="decimal"/>
      <w:lvlText w:val="%1.%2.%3.%4.%5.%6"/>
      <w:lvlJc w:val="left"/>
      <w:pPr>
        <w:ind w:left="1080" w:hanging="1080"/>
      </w:pPr>
      <w:rPr>
        <w:rFonts w:ascii="Times New Roman" w:hAnsi="Times New Roman" w:hint="default"/>
        <w:color w:val="auto"/>
        <w:sz w:val="20"/>
      </w:rPr>
    </w:lvl>
    <w:lvl w:ilvl="6">
      <w:start w:val="1"/>
      <w:numFmt w:val="decimal"/>
      <w:lvlText w:val="%1.%2.%3.%4.%5.%6.%7"/>
      <w:lvlJc w:val="left"/>
      <w:pPr>
        <w:ind w:left="1440" w:hanging="1440"/>
      </w:pPr>
      <w:rPr>
        <w:rFonts w:ascii="Times New Roman" w:hAnsi="Times New Roman" w:hint="default"/>
        <w:color w:val="auto"/>
        <w:sz w:val="20"/>
      </w:rPr>
    </w:lvl>
    <w:lvl w:ilvl="7">
      <w:start w:val="1"/>
      <w:numFmt w:val="decimal"/>
      <w:lvlText w:val="%1.%2.%3.%4.%5.%6.%7.%8"/>
      <w:lvlJc w:val="left"/>
      <w:pPr>
        <w:ind w:left="1440" w:hanging="1440"/>
      </w:pPr>
      <w:rPr>
        <w:rFonts w:ascii="Times New Roman" w:hAnsi="Times New Roman" w:hint="default"/>
        <w:color w:val="auto"/>
        <w:sz w:val="20"/>
      </w:rPr>
    </w:lvl>
    <w:lvl w:ilvl="8">
      <w:start w:val="1"/>
      <w:numFmt w:val="decimal"/>
      <w:lvlText w:val="%1.%2.%3.%4.%5.%6.%7.%8.%9"/>
      <w:lvlJc w:val="left"/>
      <w:pPr>
        <w:ind w:left="1440" w:hanging="1440"/>
      </w:pPr>
      <w:rPr>
        <w:rFonts w:ascii="Times New Roman" w:hAnsi="Times New Roman" w:hint="default"/>
        <w:color w:val="auto"/>
        <w:sz w:val="20"/>
      </w:rPr>
    </w:lvl>
  </w:abstractNum>
  <w:abstractNum w:abstractNumId="17" w15:restartNumberingAfterBreak="0">
    <w:nsid w:val="48C61599"/>
    <w:multiLevelType w:val="hybridMultilevel"/>
    <w:tmpl w:val="73E20680"/>
    <w:lvl w:ilvl="0" w:tplc="080C000F">
      <w:start w:val="1"/>
      <w:numFmt w:val="decimal"/>
      <w:lvlText w:val="%1."/>
      <w:lvlJc w:val="left"/>
      <w:pPr>
        <w:ind w:left="1287" w:hanging="360"/>
      </w:pPr>
    </w:lvl>
    <w:lvl w:ilvl="1" w:tplc="080C0019" w:tentative="1">
      <w:start w:val="1"/>
      <w:numFmt w:val="lowerLetter"/>
      <w:lvlText w:val="%2."/>
      <w:lvlJc w:val="left"/>
      <w:pPr>
        <w:ind w:left="2007" w:hanging="360"/>
      </w:pPr>
    </w:lvl>
    <w:lvl w:ilvl="2" w:tplc="080C001B" w:tentative="1">
      <w:start w:val="1"/>
      <w:numFmt w:val="lowerRoman"/>
      <w:lvlText w:val="%3."/>
      <w:lvlJc w:val="right"/>
      <w:pPr>
        <w:ind w:left="2727" w:hanging="180"/>
      </w:pPr>
    </w:lvl>
    <w:lvl w:ilvl="3" w:tplc="080C000F" w:tentative="1">
      <w:start w:val="1"/>
      <w:numFmt w:val="decimal"/>
      <w:lvlText w:val="%4."/>
      <w:lvlJc w:val="left"/>
      <w:pPr>
        <w:ind w:left="3447" w:hanging="360"/>
      </w:pPr>
    </w:lvl>
    <w:lvl w:ilvl="4" w:tplc="080C0019" w:tentative="1">
      <w:start w:val="1"/>
      <w:numFmt w:val="lowerLetter"/>
      <w:lvlText w:val="%5."/>
      <w:lvlJc w:val="left"/>
      <w:pPr>
        <w:ind w:left="4167" w:hanging="360"/>
      </w:pPr>
    </w:lvl>
    <w:lvl w:ilvl="5" w:tplc="080C001B" w:tentative="1">
      <w:start w:val="1"/>
      <w:numFmt w:val="lowerRoman"/>
      <w:lvlText w:val="%6."/>
      <w:lvlJc w:val="right"/>
      <w:pPr>
        <w:ind w:left="4887" w:hanging="180"/>
      </w:pPr>
    </w:lvl>
    <w:lvl w:ilvl="6" w:tplc="080C000F" w:tentative="1">
      <w:start w:val="1"/>
      <w:numFmt w:val="decimal"/>
      <w:lvlText w:val="%7."/>
      <w:lvlJc w:val="left"/>
      <w:pPr>
        <w:ind w:left="5607" w:hanging="360"/>
      </w:pPr>
    </w:lvl>
    <w:lvl w:ilvl="7" w:tplc="080C0019" w:tentative="1">
      <w:start w:val="1"/>
      <w:numFmt w:val="lowerLetter"/>
      <w:lvlText w:val="%8."/>
      <w:lvlJc w:val="left"/>
      <w:pPr>
        <w:ind w:left="6327" w:hanging="360"/>
      </w:pPr>
    </w:lvl>
    <w:lvl w:ilvl="8" w:tplc="080C001B" w:tentative="1">
      <w:start w:val="1"/>
      <w:numFmt w:val="lowerRoman"/>
      <w:lvlText w:val="%9."/>
      <w:lvlJc w:val="right"/>
      <w:pPr>
        <w:ind w:left="7047" w:hanging="180"/>
      </w:pPr>
    </w:lvl>
  </w:abstractNum>
  <w:abstractNum w:abstractNumId="18" w15:restartNumberingAfterBreak="0">
    <w:nsid w:val="4A4163D0"/>
    <w:multiLevelType w:val="multilevel"/>
    <w:tmpl w:val="74881E0E"/>
    <w:lvl w:ilvl="0">
      <w:start w:val="1"/>
      <w:numFmt w:val="lowerLetter"/>
      <w:lvlText w:val="(%1)"/>
      <w:lvlJc w:val="left"/>
      <w:rPr>
        <w:rFonts w:ascii="Times New Roman" w:eastAsia="Times New Roman" w:hAnsi="Times New Roman" w:cs="Times New Roman"/>
        <w:b w:val="0"/>
        <w:bCs w:val="0"/>
        <w:i w:val="0"/>
        <w:iCs w:val="0"/>
        <w:smallCaps w:val="0"/>
        <w:strike w:val="0"/>
        <w:color w:val="000000"/>
        <w:spacing w:val="0"/>
        <w:w w:val="100"/>
        <w:position w:val="0"/>
        <w:sz w:val="20"/>
        <w:szCs w:val="20"/>
        <w:u w:val="none"/>
        <w:shd w:val="clear" w:color="auto" w:fill="auto"/>
      </w:rPr>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19" w15:restartNumberingAfterBreak="0">
    <w:nsid w:val="4B9A0962"/>
    <w:multiLevelType w:val="hybridMultilevel"/>
    <w:tmpl w:val="F6AA9EC0"/>
    <w:lvl w:ilvl="0" w:tplc="1809000F">
      <w:start w:val="1"/>
      <w:numFmt w:val="decimal"/>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0" w15:restartNumberingAfterBreak="0">
    <w:nsid w:val="4D2D7C20"/>
    <w:multiLevelType w:val="hybridMultilevel"/>
    <w:tmpl w:val="D6C4B674"/>
    <w:lvl w:ilvl="0" w:tplc="002E51E4">
      <w:start w:val="1"/>
      <w:numFmt w:val="bullet"/>
      <w:lvlText w:val=""/>
      <w:lvlJc w:val="left"/>
      <w:pPr>
        <w:tabs>
          <w:tab w:val="num" w:pos="360"/>
        </w:tabs>
        <w:ind w:left="360" w:hanging="360"/>
      </w:pPr>
      <w:rPr>
        <w:rFonts w:ascii="Wingdings" w:hAnsi="Wingdings" w:hint="default"/>
        <w:color w:val="4AA55B"/>
      </w:rPr>
    </w:lvl>
    <w:lvl w:ilvl="1" w:tplc="08090003">
      <w:start w:val="1"/>
      <w:numFmt w:val="bullet"/>
      <w:lvlText w:val="o"/>
      <w:lvlJc w:val="left"/>
      <w:pPr>
        <w:tabs>
          <w:tab w:val="num" w:pos="1440"/>
        </w:tabs>
        <w:ind w:left="1440" w:hanging="360"/>
      </w:pPr>
      <w:rPr>
        <w:rFonts w:ascii="Courier New" w:hAnsi="Courier New" w:hint="default"/>
      </w:rPr>
    </w:lvl>
    <w:lvl w:ilvl="2" w:tplc="08090005">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21" w15:restartNumberingAfterBreak="0">
    <w:nsid w:val="5DB369A9"/>
    <w:multiLevelType w:val="multilevel"/>
    <w:tmpl w:val="F1C80A26"/>
    <w:lvl w:ilvl="0">
      <w:start w:val="1"/>
      <w:numFmt w:val="decimal"/>
      <w:lvlText w:val="%1."/>
      <w:lvlJc w:val="left"/>
      <w:pPr>
        <w:tabs>
          <w:tab w:val="num" w:pos="432"/>
        </w:tabs>
        <w:ind w:left="432" w:hanging="432"/>
      </w:pPr>
      <w:rPr>
        <w:rFonts w:cs="Times New Roman"/>
      </w:rPr>
    </w:lvl>
    <w:lvl w:ilvl="1">
      <w:start w:val="1"/>
      <w:numFmt w:val="decimal"/>
      <w:lvlText w:val="%1.%2"/>
      <w:lvlJc w:val="left"/>
      <w:pPr>
        <w:tabs>
          <w:tab w:val="num" w:pos="576"/>
        </w:tabs>
        <w:ind w:left="576" w:hanging="576"/>
      </w:pPr>
      <w:rPr>
        <w:rFonts w:cs="Times New Roman"/>
      </w:rPr>
    </w:lvl>
    <w:lvl w:ilvl="2">
      <w:start w:val="1"/>
      <w:numFmt w:val="decimal"/>
      <w:lvlText w:val="%1.%2.%3"/>
      <w:lvlJc w:val="left"/>
      <w:pPr>
        <w:tabs>
          <w:tab w:val="num" w:pos="720"/>
        </w:tabs>
        <w:ind w:left="720" w:hanging="720"/>
      </w:pPr>
      <w:rPr>
        <w:rFonts w:cs="Times New Roman"/>
      </w:rPr>
    </w:lvl>
    <w:lvl w:ilvl="3">
      <w:start w:val="1"/>
      <w:numFmt w:val="decimal"/>
      <w:lvlText w:val="%1.%2.%3.%4"/>
      <w:lvlJc w:val="left"/>
      <w:pPr>
        <w:tabs>
          <w:tab w:val="num" w:pos="864"/>
        </w:tabs>
        <w:ind w:left="864" w:hanging="864"/>
      </w:pPr>
      <w:rPr>
        <w:rFonts w:cs="Times New Roman"/>
      </w:rPr>
    </w:lvl>
    <w:lvl w:ilvl="4">
      <w:start w:val="1"/>
      <w:numFmt w:val="decimal"/>
      <w:lvlText w:val="%1.%2.%3.%4.%5"/>
      <w:lvlJc w:val="left"/>
      <w:pPr>
        <w:tabs>
          <w:tab w:val="num" w:pos="1008"/>
        </w:tabs>
        <w:ind w:left="1008" w:hanging="1008"/>
      </w:pPr>
      <w:rPr>
        <w:rFonts w:cs="Times New Roman"/>
      </w:rPr>
    </w:lvl>
    <w:lvl w:ilvl="5">
      <w:start w:val="1"/>
      <w:numFmt w:val="decimal"/>
      <w:lvlText w:val="%1.%2.%3.%4.%5.%6"/>
      <w:lvlJc w:val="left"/>
      <w:pPr>
        <w:tabs>
          <w:tab w:val="num" w:pos="1152"/>
        </w:tabs>
        <w:ind w:left="1152" w:hanging="1152"/>
      </w:pPr>
      <w:rPr>
        <w:rFonts w:cs="Times New Roman"/>
      </w:rPr>
    </w:lvl>
    <w:lvl w:ilvl="6">
      <w:start w:val="1"/>
      <w:numFmt w:val="decimal"/>
      <w:lvlText w:val="%1.%2.%3.%4.%5.%6.%7"/>
      <w:lvlJc w:val="left"/>
      <w:pPr>
        <w:tabs>
          <w:tab w:val="num" w:pos="1296"/>
        </w:tabs>
        <w:ind w:left="1296" w:hanging="1296"/>
      </w:pPr>
      <w:rPr>
        <w:rFonts w:cs="Times New Roman"/>
      </w:rPr>
    </w:lvl>
    <w:lvl w:ilvl="7">
      <w:start w:val="1"/>
      <w:numFmt w:val="decimal"/>
      <w:lvlText w:val="%1.%2.%3.%4.%5.%6.%7.%8"/>
      <w:lvlJc w:val="left"/>
      <w:pPr>
        <w:tabs>
          <w:tab w:val="num" w:pos="1440"/>
        </w:tabs>
        <w:ind w:left="1440" w:hanging="1440"/>
      </w:pPr>
      <w:rPr>
        <w:rFonts w:cs="Times New Roman"/>
      </w:rPr>
    </w:lvl>
    <w:lvl w:ilvl="8">
      <w:numFmt w:val="decimal"/>
      <w:lvlText w:val="%1.%2.%3.%4.%5.%6.%7.%8.%9"/>
      <w:lvlJc w:val="left"/>
      <w:pPr>
        <w:tabs>
          <w:tab w:val="num" w:pos="1584"/>
        </w:tabs>
        <w:ind w:left="1584" w:hanging="1584"/>
      </w:pPr>
      <w:rPr>
        <w:rFonts w:cs="Times New Roman"/>
      </w:rPr>
    </w:lvl>
  </w:abstractNum>
  <w:abstractNum w:abstractNumId="22" w15:restartNumberingAfterBreak="0">
    <w:nsid w:val="5FDC414B"/>
    <w:multiLevelType w:val="multilevel"/>
    <w:tmpl w:val="66F65D0E"/>
    <w:lvl w:ilvl="0">
      <w:start w:val="1"/>
      <w:numFmt w:val="decimal"/>
      <w:pStyle w:val="Kop1"/>
      <w:lvlText w:val="%1."/>
      <w:lvlJc w:val="left"/>
      <w:pPr>
        <w:tabs>
          <w:tab w:val="num" w:pos="432"/>
        </w:tabs>
        <w:ind w:left="432" w:hanging="432"/>
      </w:pPr>
      <w:rPr>
        <w:rFonts w:cs="Times New Roman"/>
      </w:rPr>
    </w:lvl>
    <w:lvl w:ilvl="1">
      <w:start w:val="1"/>
      <w:numFmt w:val="decimal"/>
      <w:pStyle w:val="Kop2"/>
      <w:lvlText w:val="%1.%2"/>
      <w:lvlJc w:val="left"/>
      <w:pPr>
        <w:tabs>
          <w:tab w:val="num" w:pos="576"/>
        </w:tabs>
        <w:ind w:left="576" w:hanging="576"/>
      </w:pPr>
      <w:rPr>
        <w:rFonts w:cs="Times New Roman"/>
      </w:rPr>
    </w:lvl>
    <w:lvl w:ilvl="2">
      <w:start w:val="1"/>
      <w:numFmt w:val="decimal"/>
      <w:pStyle w:val="Kop3"/>
      <w:lvlText w:val="%1.%2.%3"/>
      <w:lvlJc w:val="left"/>
      <w:pPr>
        <w:tabs>
          <w:tab w:val="num" w:pos="720"/>
        </w:tabs>
        <w:ind w:left="720" w:hanging="720"/>
      </w:pPr>
      <w:rPr>
        <w:rFonts w:cs="Times New Roman"/>
      </w:rPr>
    </w:lvl>
    <w:lvl w:ilvl="3">
      <w:start w:val="1"/>
      <w:numFmt w:val="decimal"/>
      <w:lvlText w:val="%1.%2.%3.%4"/>
      <w:lvlJc w:val="left"/>
      <w:pPr>
        <w:tabs>
          <w:tab w:val="num" w:pos="864"/>
        </w:tabs>
        <w:ind w:left="864" w:hanging="864"/>
      </w:pPr>
      <w:rPr>
        <w:rFonts w:cs="Times New Roman"/>
      </w:rPr>
    </w:lvl>
    <w:lvl w:ilvl="4">
      <w:start w:val="1"/>
      <w:numFmt w:val="decimal"/>
      <w:pStyle w:val="Kop5"/>
      <w:lvlText w:val="%1.%2.%3.%4.%5"/>
      <w:lvlJc w:val="left"/>
      <w:pPr>
        <w:tabs>
          <w:tab w:val="num" w:pos="1008"/>
        </w:tabs>
        <w:ind w:left="1008" w:hanging="1008"/>
      </w:pPr>
      <w:rPr>
        <w:rFonts w:cs="Times New Roman"/>
      </w:rPr>
    </w:lvl>
    <w:lvl w:ilvl="5">
      <w:start w:val="1"/>
      <w:numFmt w:val="decimal"/>
      <w:pStyle w:val="Kop6"/>
      <w:lvlText w:val="%1.%2.%3.%4.%5.%6"/>
      <w:lvlJc w:val="left"/>
      <w:pPr>
        <w:tabs>
          <w:tab w:val="num" w:pos="1152"/>
        </w:tabs>
        <w:ind w:left="1152" w:hanging="1152"/>
      </w:pPr>
      <w:rPr>
        <w:rFonts w:cs="Times New Roman"/>
      </w:rPr>
    </w:lvl>
    <w:lvl w:ilvl="6">
      <w:start w:val="1"/>
      <w:numFmt w:val="decimal"/>
      <w:pStyle w:val="Kop7"/>
      <w:lvlText w:val="%1.%2.%3.%4.%5.%6.%7"/>
      <w:lvlJc w:val="left"/>
      <w:pPr>
        <w:tabs>
          <w:tab w:val="num" w:pos="1296"/>
        </w:tabs>
        <w:ind w:left="1296" w:hanging="1296"/>
      </w:pPr>
      <w:rPr>
        <w:rFonts w:cs="Times New Roman"/>
      </w:rPr>
    </w:lvl>
    <w:lvl w:ilvl="7">
      <w:start w:val="1"/>
      <w:numFmt w:val="decimal"/>
      <w:pStyle w:val="Kop8"/>
      <w:lvlText w:val="%1.%2.%3.%4.%5.%6.%7.%8"/>
      <w:lvlJc w:val="left"/>
      <w:pPr>
        <w:tabs>
          <w:tab w:val="num" w:pos="1440"/>
        </w:tabs>
        <w:ind w:left="1440" w:hanging="1440"/>
      </w:pPr>
      <w:rPr>
        <w:rFonts w:cs="Times New Roman"/>
      </w:rPr>
    </w:lvl>
    <w:lvl w:ilvl="8">
      <w:numFmt w:val="decimal"/>
      <w:pStyle w:val="Kop9"/>
      <w:lvlText w:val="%1.%2.%3.%4.%5.%6.%7.%8.%9"/>
      <w:lvlJc w:val="left"/>
      <w:pPr>
        <w:tabs>
          <w:tab w:val="num" w:pos="1584"/>
        </w:tabs>
        <w:ind w:left="1584" w:hanging="1584"/>
      </w:pPr>
      <w:rPr>
        <w:rFonts w:cs="Times New Roman"/>
      </w:rPr>
    </w:lvl>
  </w:abstractNum>
  <w:abstractNum w:abstractNumId="23" w15:restartNumberingAfterBreak="0">
    <w:nsid w:val="654D1458"/>
    <w:multiLevelType w:val="hybridMultilevel"/>
    <w:tmpl w:val="5F886FAE"/>
    <w:lvl w:ilvl="0" w:tplc="080C0017">
      <w:start w:val="1"/>
      <w:numFmt w:val="lowerLetter"/>
      <w:lvlText w:val="%1)"/>
      <w:lvlJc w:val="left"/>
      <w:pPr>
        <w:ind w:left="1647" w:hanging="360"/>
      </w:pPr>
    </w:lvl>
    <w:lvl w:ilvl="1" w:tplc="080C0019" w:tentative="1">
      <w:start w:val="1"/>
      <w:numFmt w:val="lowerLetter"/>
      <w:lvlText w:val="%2."/>
      <w:lvlJc w:val="left"/>
      <w:pPr>
        <w:ind w:left="2367" w:hanging="360"/>
      </w:pPr>
    </w:lvl>
    <w:lvl w:ilvl="2" w:tplc="080C001B" w:tentative="1">
      <w:start w:val="1"/>
      <w:numFmt w:val="lowerRoman"/>
      <w:lvlText w:val="%3."/>
      <w:lvlJc w:val="right"/>
      <w:pPr>
        <w:ind w:left="3087" w:hanging="180"/>
      </w:pPr>
    </w:lvl>
    <w:lvl w:ilvl="3" w:tplc="080C000F" w:tentative="1">
      <w:start w:val="1"/>
      <w:numFmt w:val="decimal"/>
      <w:lvlText w:val="%4."/>
      <w:lvlJc w:val="left"/>
      <w:pPr>
        <w:ind w:left="3807" w:hanging="360"/>
      </w:pPr>
    </w:lvl>
    <w:lvl w:ilvl="4" w:tplc="080C0019" w:tentative="1">
      <w:start w:val="1"/>
      <w:numFmt w:val="lowerLetter"/>
      <w:lvlText w:val="%5."/>
      <w:lvlJc w:val="left"/>
      <w:pPr>
        <w:ind w:left="4527" w:hanging="360"/>
      </w:pPr>
    </w:lvl>
    <w:lvl w:ilvl="5" w:tplc="080C001B" w:tentative="1">
      <w:start w:val="1"/>
      <w:numFmt w:val="lowerRoman"/>
      <w:lvlText w:val="%6."/>
      <w:lvlJc w:val="right"/>
      <w:pPr>
        <w:ind w:left="5247" w:hanging="180"/>
      </w:pPr>
    </w:lvl>
    <w:lvl w:ilvl="6" w:tplc="080C000F" w:tentative="1">
      <w:start w:val="1"/>
      <w:numFmt w:val="decimal"/>
      <w:lvlText w:val="%7."/>
      <w:lvlJc w:val="left"/>
      <w:pPr>
        <w:ind w:left="5967" w:hanging="360"/>
      </w:pPr>
    </w:lvl>
    <w:lvl w:ilvl="7" w:tplc="080C0019" w:tentative="1">
      <w:start w:val="1"/>
      <w:numFmt w:val="lowerLetter"/>
      <w:lvlText w:val="%8."/>
      <w:lvlJc w:val="left"/>
      <w:pPr>
        <w:ind w:left="6687" w:hanging="360"/>
      </w:pPr>
    </w:lvl>
    <w:lvl w:ilvl="8" w:tplc="080C001B" w:tentative="1">
      <w:start w:val="1"/>
      <w:numFmt w:val="lowerRoman"/>
      <w:lvlText w:val="%9."/>
      <w:lvlJc w:val="right"/>
      <w:pPr>
        <w:ind w:left="7407" w:hanging="180"/>
      </w:pPr>
    </w:lvl>
  </w:abstractNum>
  <w:abstractNum w:abstractNumId="24" w15:restartNumberingAfterBreak="0">
    <w:nsid w:val="6A686051"/>
    <w:multiLevelType w:val="hybridMultilevel"/>
    <w:tmpl w:val="70A864A0"/>
    <w:lvl w:ilvl="0" w:tplc="0415000F">
      <w:start w:val="1"/>
      <w:numFmt w:val="decimal"/>
      <w:lvlText w:val="%1."/>
      <w:lvlJc w:val="left"/>
      <w:pPr>
        <w:ind w:left="720" w:hanging="360"/>
      </w:pPr>
      <w:rPr>
        <w:rFonts w:cs="Times New Roman"/>
      </w:rPr>
    </w:lvl>
    <w:lvl w:ilvl="1" w:tplc="04150019">
      <w:start w:val="1"/>
      <w:numFmt w:val="lowerLetter"/>
      <w:lvlText w:val="%2."/>
      <w:lvlJc w:val="left"/>
      <w:pPr>
        <w:ind w:left="1440" w:hanging="360"/>
      </w:pPr>
      <w:rPr>
        <w:rFonts w:cs="Times New Roman"/>
      </w:rPr>
    </w:lvl>
    <w:lvl w:ilvl="2" w:tplc="0415001B">
      <w:start w:val="1"/>
      <w:numFmt w:val="lowerRoman"/>
      <w:lvlText w:val="%3."/>
      <w:lvlJc w:val="right"/>
      <w:pPr>
        <w:ind w:left="2160" w:hanging="180"/>
      </w:pPr>
      <w:rPr>
        <w:rFonts w:cs="Times New Roman"/>
      </w:rPr>
    </w:lvl>
    <w:lvl w:ilvl="3" w:tplc="0415000F">
      <w:start w:val="1"/>
      <w:numFmt w:val="decimal"/>
      <w:lvlText w:val="%4."/>
      <w:lvlJc w:val="left"/>
      <w:pPr>
        <w:ind w:left="2880" w:hanging="360"/>
      </w:pPr>
      <w:rPr>
        <w:rFonts w:cs="Times New Roman"/>
      </w:rPr>
    </w:lvl>
    <w:lvl w:ilvl="4" w:tplc="04150019">
      <w:start w:val="1"/>
      <w:numFmt w:val="lowerLetter"/>
      <w:lvlText w:val="%5."/>
      <w:lvlJc w:val="left"/>
      <w:pPr>
        <w:ind w:left="3600" w:hanging="360"/>
      </w:pPr>
      <w:rPr>
        <w:rFonts w:cs="Times New Roman"/>
      </w:rPr>
    </w:lvl>
    <w:lvl w:ilvl="5" w:tplc="0415001B">
      <w:start w:val="1"/>
      <w:numFmt w:val="lowerRoman"/>
      <w:lvlText w:val="%6."/>
      <w:lvlJc w:val="right"/>
      <w:pPr>
        <w:ind w:left="4320" w:hanging="180"/>
      </w:pPr>
      <w:rPr>
        <w:rFonts w:cs="Times New Roman"/>
      </w:rPr>
    </w:lvl>
    <w:lvl w:ilvl="6" w:tplc="0415000F">
      <w:start w:val="1"/>
      <w:numFmt w:val="decimal"/>
      <w:lvlText w:val="%7."/>
      <w:lvlJc w:val="left"/>
      <w:pPr>
        <w:ind w:left="5040" w:hanging="360"/>
      </w:pPr>
      <w:rPr>
        <w:rFonts w:cs="Times New Roman"/>
      </w:rPr>
    </w:lvl>
    <w:lvl w:ilvl="7" w:tplc="04150019">
      <w:start w:val="1"/>
      <w:numFmt w:val="lowerLetter"/>
      <w:lvlText w:val="%8."/>
      <w:lvlJc w:val="left"/>
      <w:pPr>
        <w:ind w:left="5760" w:hanging="360"/>
      </w:pPr>
      <w:rPr>
        <w:rFonts w:cs="Times New Roman"/>
      </w:rPr>
    </w:lvl>
    <w:lvl w:ilvl="8" w:tplc="0415001B">
      <w:start w:val="1"/>
      <w:numFmt w:val="lowerRoman"/>
      <w:lvlText w:val="%9."/>
      <w:lvlJc w:val="right"/>
      <w:pPr>
        <w:ind w:left="6480" w:hanging="180"/>
      </w:pPr>
      <w:rPr>
        <w:rFonts w:cs="Times New Roman"/>
      </w:rPr>
    </w:lvl>
  </w:abstractNum>
  <w:abstractNum w:abstractNumId="25" w15:restartNumberingAfterBreak="0">
    <w:nsid w:val="6CFD79AE"/>
    <w:multiLevelType w:val="hybridMultilevel"/>
    <w:tmpl w:val="D2A0EEDA"/>
    <w:lvl w:ilvl="0" w:tplc="9BC68706">
      <w:start w:val="3"/>
      <w:numFmt w:val="bullet"/>
      <w:lvlText w:val="-"/>
      <w:lvlJc w:val="left"/>
      <w:pPr>
        <w:ind w:left="1080" w:hanging="360"/>
      </w:pPr>
      <w:rPr>
        <w:rFonts w:ascii="Times New Roman" w:eastAsia="Calibri" w:hAnsi="Times New Roman" w:cs="Times New Roman" w:hint="default"/>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num w:numId="1" w16cid:durableId="1702701599">
    <w:abstractNumId w:val="2"/>
  </w:num>
  <w:num w:numId="2" w16cid:durableId="516887676">
    <w:abstractNumId w:val="7"/>
  </w:num>
  <w:num w:numId="3" w16cid:durableId="1470131425">
    <w:abstractNumId w:val="10"/>
  </w:num>
  <w:num w:numId="4" w16cid:durableId="1476411674">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 w16cid:durableId="1086271200">
    <w:abstractNumId w:val="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 w16cid:durableId="107698875">
    <w:abstractNumId w:val="15"/>
  </w:num>
  <w:num w:numId="7" w16cid:durableId="602493288">
    <w:abstractNumId w:val="11"/>
    <w:lvlOverride w:ilvl="0">
      <w:lvl w:ilvl="0">
        <w:numFmt w:val="decimal"/>
        <w:pStyle w:val="articletitle"/>
        <w:lvlText w:val=""/>
        <w:lvlJc w:val="left"/>
      </w:lvl>
    </w:lvlOverride>
    <w:lvlOverride w:ilvl="1">
      <w:lvl w:ilvl="1">
        <w:start w:val="1"/>
        <w:numFmt w:val="decimal"/>
        <w:pStyle w:val="paragraph"/>
        <w:lvlText w:val="I.%1.%2"/>
        <w:lvlJc w:val="left"/>
        <w:pPr>
          <w:ind w:left="720" w:hanging="360"/>
        </w:pPr>
        <w:rPr>
          <w:rFonts w:hint="default"/>
          <w:b/>
          <w:i w:val="0"/>
        </w:rPr>
      </w:lvl>
    </w:lvlOverride>
  </w:num>
  <w:num w:numId="8" w16cid:durableId="1675642560">
    <w:abstractNumId w:val="0"/>
  </w:num>
  <w:num w:numId="9" w16cid:durableId="1174109829">
    <w:abstractNumId w:val="11"/>
  </w:num>
  <w:num w:numId="10" w16cid:durableId="695010242">
    <w:abstractNumId w:val="1"/>
  </w:num>
  <w:num w:numId="11" w16cid:durableId="1955014668">
    <w:abstractNumId w:val="4"/>
  </w:num>
  <w:num w:numId="12" w16cid:durableId="1927615381">
    <w:abstractNumId w:val="14"/>
  </w:num>
  <w:num w:numId="13" w16cid:durableId="144316877">
    <w:abstractNumId w:val="16"/>
  </w:num>
  <w:num w:numId="14" w16cid:durableId="1180705576">
    <w:abstractNumId w:val="6"/>
  </w:num>
  <w:num w:numId="15" w16cid:durableId="1347438994">
    <w:abstractNumId w:val="20"/>
  </w:num>
  <w:num w:numId="16" w16cid:durableId="956640098">
    <w:abstractNumId w:val="22"/>
  </w:num>
  <w:num w:numId="17" w16cid:durableId="1193377268">
    <w:abstractNumId w:val="5"/>
  </w:num>
  <w:num w:numId="18" w16cid:durableId="341981167">
    <w:abstractNumId w:val="13"/>
  </w:num>
  <w:num w:numId="19" w16cid:durableId="1739014520">
    <w:abstractNumId w:val="21"/>
  </w:num>
  <w:num w:numId="20" w16cid:durableId="1046027901">
    <w:abstractNumId w:val="25"/>
  </w:num>
  <w:num w:numId="21" w16cid:durableId="1085301752">
    <w:abstractNumId w:val="12"/>
  </w:num>
  <w:num w:numId="22" w16cid:durableId="1473056281">
    <w:abstractNumId w:val="19"/>
  </w:num>
  <w:num w:numId="23" w16cid:durableId="1488207924">
    <w:abstractNumId w:val="17"/>
  </w:num>
  <w:num w:numId="24" w16cid:durableId="1702897974">
    <w:abstractNumId w:val="18"/>
  </w:num>
  <w:num w:numId="25" w16cid:durableId="719861629">
    <w:abstractNumId w:val="23"/>
  </w:num>
  <w:num w:numId="26" w16cid:durableId="1200707857">
    <w:abstractNumId w:val="3"/>
  </w:num>
  <w:numIdMacAtCleanup w:val="1"/>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9"/>
  <w:embedSystemFonts/>
  <w:activeWritingStyle w:appName="MSWord" w:lang="en-IE" w:vendorID="64" w:dllVersion="0" w:nlCheck="1" w:checkStyle="0"/>
  <w:activeWritingStyle w:appName="MSWord" w:lang="en-GB" w:vendorID="64" w:dllVersion="0" w:nlCheck="1" w:checkStyle="0"/>
  <w:activeWritingStyle w:appName="MSWord" w:lang="nl-BE" w:vendorID="64" w:dllVersion="0" w:nlCheck="1" w:checkStyle="0"/>
  <w:activeWritingStyle w:appName="MSWord" w:lang="en-US" w:vendorID="64" w:dllVersion="0" w:nlCheck="1" w:checkStyle="0"/>
  <w:activeWritingStyle w:appName="MSWord" w:lang="fr-BE" w:vendorID="64" w:dllVersion="0" w:nlCheck="1" w:checkStyle="0"/>
  <w:activeWritingStyle w:appName="MSWord" w:lang="fr-FR" w:vendorID="64" w:dllVersion="0" w:nlCheck="1" w:checkStyle="0"/>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efaultTabStop w:val="720"/>
  <w:hyphenationZone w:val="425"/>
  <w:displayHorizontalDrawingGridEvery w:val="0"/>
  <w:displayVerticalDrawingGridEvery w:val="0"/>
  <w:doNotUseMarginsForDrawingGridOrigin/>
  <w:characterSpacingControl w:val="doNotCompress"/>
  <w:hdrShapeDefaults>
    <o:shapedefaults v:ext="edit" spidmax="2050"/>
  </w:hdrShapeDefaults>
  <w:footnotePr>
    <w:pos w:val="beneathText"/>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LW_DocType" w:val="NORMAL"/>
  </w:docVars>
  <w:rsids>
    <w:rsidRoot w:val="00F93E25"/>
    <w:rsid w:val="00000F8E"/>
    <w:rsid w:val="0000164B"/>
    <w:rsid w:val="00003278"/>
    <w:rsid w:val="00003420"/>
    <w:rsid w:val="000036A2"/>
    <w:rsid w:val="00004348"/>
    <w:rsid w:val="00004822"/>
    <w:rsid w:val="00004A16"/>
    <w:rsid w:val="00004AB6"/>
    <w:rsid w:val="00004D98"/>
    <w:rsid w:val="00004FB0"/>
    <w:rsid w:val="00006FD3"/>
    <w:rsid w:val="00007573"/>
    <w:rsid w:val="00010742"/>
    <w:rsid w:val="00011370"/>
    <w:rsid w:val="000121C3"/>
    <w:rsid w:val="000121C5"/>
    <w:rsid w:val="00012759"/>
    <w:rsid w:val="0001397A"/>
    <w:rsid w:val="00013B8B"/>
    <w:rsid w:val="0002175F"/>
    <w:rsid w:val="000225D7"/>
    <w:rsid w:val="00023F60"/>
    <w:rsid w:val="000247F6"/>
    <w:rsid w:val="00024F95"/>
    <w:rsid w:val="00026A5D"/>
    <w:rsid w:val="000304C0"/>
    <w:rsid w:val="000335F9"/>
    <w:rsid w:val="000336C2"/>
    <w:rsid w:val="00034A94"/>
    <w:rsid w:val="00034F7C"/>
    <w:rsid w:val="00035F70"/>
    <w:rsid w:val="00040EC0"/>
    <w:rsid w:val="000415C6"/>
    <w:rsid w:val="000418F3"/>
    <w:rsid w:val="0004235D"/>
    <w:rsid w:val="00042F70"/>
    <w:rsid w:val="0004400C"/>
    <w:rsid w:val="0004496A"/>
    <w:rsid w:val="0004525B"/>
    <w:rsid w:val="00045C16"/>
    <w:rsid w:val="00045FFD"/>
    <w:rsid w:val="00047CBC"/>
    <w:rsid w:val="00050236"/>
    <w:rsid w:val="00054769"/>
    <w:rsid w:val="000565D0"/>
    <w:rsid w:val="00060660"/>
    <w:rsid w:val="00061712"/>
    <w:rsid w:val="000624A4"/>
    <w:rsid w:val="00063226"/>
    <w:rsid w:val="00063444"/>
    <w:rsid w:val="00064ECD"/>
    <w:rsid w:val="00065470"/>
    <w:rsid w:val="0006734A"/>
    <w:rsid w:val="00067DF7"/>
    <w:rsid w:val="000705B6"/>
    <w:rsid w:val="00070BE0"/>
    <w:rsid w:val="00073B7E"/>
    <w:rsid w:val="00074470"/>
    <w:rsid w:val="00074E7A"/>
    <w:rsid w:val="000757F6"/>
    <w:rsid w:val="0007638B"/>
    <w:rsid w:val="000771D1"/>
    <w:rsid w:val="00077A80"/>
    <w:rsid w:val="00077B1E"/>
    <w:rsid w:val="000806FA"/>
    <w:rsid w:val="000810D2"/>
    <w:rsid w:val="0008321F"/>
    <w:rsid w:val="00083486"/>
    <w:rsid w:val="00084358"/>
    <w:rsid w:val="000858A5"/>
    <w:rsid w:val="0008622F"/>
    <w:rsid w:val="00086583"/>
    <w:rsid w:val="000866DA"/>
    <w:rsid w:val="00087C5E"/>
    <w:rsid w:val="000903A3"/>
    <w:rsid w:val="00090FD4"/>
    <w:rsid w:val="000912BD"/>
    <w:rsid w:val="00091751"/>
    <w:rsid w:val="00091FE9"/>
    <w:rsid w:val="00092A0E"/>
    <w:rsid w:val="00096566"/>
    <w:rsid w:val="00096BC8"/>
    <w:rsid w:val="000976DD"/>
    <w:rsid w:val="000A012E"/>
    <w:rsid w:val="000A2430"/>
    <w:rsid w:val="000A2944"/>
    <w:rsid w:val="000A2C94"/>
    <w:rsid w:val="000A47CE"/>
    <w:rsid w:val="000A63DF"/>
    <w:rsid w:val="000A6B20"/>
    <w:rsid w:val="000A6F23"/>
    <w:rsid w:val="000A7007"/>
    <w:rsid w:val="000A7CB2"/>
    <w:rsid w:val="000B030C"/>
    <w:rsid w:val="000B2B58"/>
    <w:rsid w:val="000B3BA8"/>
    <w:rsid w:val="000B3D42"/>
    <w:rsid w:val="000B4DEA"/>
    <w:rsid w:val="000B5E5F"/>
    <w:rsid w:val="000B6B22"/>
    <w:rsid w:val="000B7ED9"/>
    <w:rsid w:val="000C2287"/>
    <w:rsid w:val="000C27B5"/>
    <w:rsid w:val="000C27BD"/>
    <w:rsid w:val="000C36A5"/>
    <w:rsid w:val="000C3B60"/>
    <w:rsid w:val="000C403C"/>
    <w:rsid w:val="000C50C7"/>
    <w:rsid w:val="000C5FD8"/>
    <w:rsid w:val="000C6290"/>
    <w:rsid w:val="000C69E1"/>
    <w:rsid w:val="000C7D70"/>
    <w:rsid w:val="000D0236"/>
    <w:rsid w:val="000D0BDE"/>
    <w:rsid w:val="000D2182"/>
    <w:rsid w:val="000D29E4"/>
    <w:rsid w:val="000D33D2"/>
    <w:rsid w:val="000D4B05"/>
    <w:rsid w:val="000D628C"/>
    <w:rsid w:val="000D6CCA"/>
    <w:rsid w:val="000D7D44"/>
    <w:rsid w:val="000E1271"/>
    <w:rsid w:val="000E14DC"/>
    <w:rsid w:val="000E2604"/>
    <w:rsid w:val="000E29CC"/>
    <w:rsid w:val="000E2C9F"/>
    <w:rsid w:val="000E2FF4"/>
    <w:rsid w:val="000E3574"/>
    <w:rsid w:val="000E360E"/>
    <w:rsid w:val="000E42E9"/>
    <w:rsid w:val="000E4A2B"/>
    <w:rsid w:val="000E4E46"/>
    <w:rsid w:val="000E502A"/>
    <w:rsid w:val="000E51E1"/>
    <w:rsid w:val="000E5584"/>
    <w:rsid w:val="000E6290"/>
    <w:rsid w:val="000E7625"/>
    <w:rsid w:val="000E7C12"/>
    <w:rsid w:val="000E7E4A"/>
    <w:rsid w:val="000F0706"/>
    <w:rsid w:val="000F1A66"/>
    <w:rsid w:val="000F2AFE"/>
    <w:rsid w:val="000F3D01"/>
    <w:rsid w:val="000F53DD"/>
    <w:rsid w:val="000F6B55"/>
    <w:rsid w:val="000F771B"/>
    <w:rsid w:val="00100991"/>
    <w:rsid w:val="001011E6"/>
    <w:rsid w:val="001015CE"/>
    <w:rsid w:val="001037AD"/>
    <w:rsid w:val="001038E8"/>
    <w:rsid w:val="00105F02"/>
    <w:rsid w:val="001063D7"/>
    <w:rsid w:val="001065E1"/>
    <w:rsid w:val="00107319"/>
    <w:rsid w:val="0010760B"/>
    <w:rsid w:val="00112072"/>
    <w:rsid w:val="00112729"/>
    <w:rsid w:val="00113D5C"/>
    <w:rsid w:val="001146B7"/>
    <w:rsid w:val="00115CF3"/>
    <w:rsid w:val="00117358"/>
    <w:rsid w:val="00117A3E"/>
    <w:rsid w:val="00117B7D"/>
    <w:rsid w:val="00120C74"/>
    <w:rsid w:val="001221BB"/>
    <w:rsid w:val="00123387"/>
    <w:rsid w:val="00123393"/>
    <w:rsid w:val="00123CAA"/>
    <w:rsid w:val="0012428E"/>
    <w:rsid w:val="00126666"/>
    <w:rsid w:val="001273DB"/>
    <w:rsid w:val="00127D9B"/>
    <w:rsid w:val="00131135"/>
    <w:rsid w:val="001326F1"/>
    <w:rsid w:val="0013285A"/>
    <w:rsid w:val="00134680"/>
    <w:rsid w:val="00134F37"/>
    <w:rsid w:val="00135B5D"/>
    <w:rsid w:val="001367B4"/>
    <w:rsid w:val="00136B3A"/>
    <w:rsid w:val="00137EB2"/>
    <w:rsid w:val="00140BEF"/>
    <w:rsid w:val="00140F2C"/>
    <w:rsid w:val="001412B6"/>
    <w:rsid w:val="00143C93"/>
    <w:rsid w:val="001469CA"/>
    <w:rsid w:val="00146C9E"/>
    <w:rsid w:val="0015048F"/>
    <w:rsid w:val="00151597"/>
    <w:rsid w:val="001524B8"/>
    <w:rsid w:val="00153C54"/>
    <w:rsid w:val="00155E95"/>
    <w:rsid w:val="0016070A"/>
    <w:rsid w:val="00160C8F"/>
    <w:rsid w:val="00161D2D"/>
    <w:rsid w:val="00162B2C"/>
    <w:rsid w:val="00164172"/>
    <w:rsid w:val="001649BD"/>
    <w:rsid w:val="00164A3F"/>
    <w:rsid w:val="001651E3"/>
    <w:rsid w:val="001658C5"/>
    <w:rsid w:val="00165EEA"/>
    <w:rsid w:val="0017079A"/>
    <w:rsid w:val="001708EB"/>
    <w:rsid w:val="001711B9"/>
    <w:rsid w:val="00172D40"/>
    <w:rsid w:val="001737E1"/>
    <w:rsid w:val="00173F1A"/>
    <w:rsid w:val="00174FFD"/>
    <w:rsid w:val="00175D76"/>
    <w:rsid w:val="001776D8"/>
    <w:rsid w:val="00180321"/>
    <w:rsid w:val="001825A8"/>
    <w:rsid w:val="00183270"/>
    <w:rsid w:val="00183642"/>
    <w:rsid w:val="0018504A"/>
    <w:rsid w:val="0018593D"/>
    <w:rsid w:val="00185D1B"/>
    <w:rsid w:val="00187420"/>
    <w:rsid w:val="00190445"/>
    <w:rsid w:val="00190898"/>
    <w:rsid w:val="00191C6F"/>
    <w:rsid w:val="00192ED2"/>
    <w:rsid w:val="00192FFB"/>
    <w:rsid w:val="001936BE"/>
    <w:rsid w:val="00193D2D"/>
    <w:rsid w:val="001941B7"/>
    <w:rsid w:val="0019426C"/>
    <w:rsid w:val="00195F7E"/>
    <w:rsid w:val="00196285"/>
    <w:rsid w:val="001A019B"/>
    <w:rsid w:val="001A085C"/>
    <w:rsid w:val="001A0C20"/>
    <w:rsid w:val="001A2E96"/>
    <w:rsid w:val="001A34D2"/>
    <w:rsid w:val="001A4EC1"/>
    <w:rsid w:val="001A6282"/>
    <w:rsid w:val="001A6D10"/>
    <w:rsid w:val="001A6EE5"/>
    <w:rsid w:val="001A7791"/>
    <w:rsid w:val="001A7DF8"/>
    <w:rsid w:val="001A8879"/>
    <w:rsid w:val="001B02E5"/>
    <w:rsid w:val="001B0D5D"/>
    <w:rsid w:val="001B1BEF"/>
    <w:rsid w:val="001B250D"/>
    <w:rsid w:val="001B253D"/>
    <w:rsid w:val="001B3646"/>
    <w:rsid w:val="001B36F1"/>
    <w:rsid w:val="001B3CFA"/>
    <w:rsid w:val="001B45E7"/>
    <w:rsid w:val="001B4A9B"/>
    <w:rsid w:val="001B4FE8"/>
    <w:rsid w:val="001B6BA8"/>
    <w:rsid w:val="001B77D6"/>
    <w:rsid w:val="001C03FA"/>
    <w:rsid w:val="001C10CB"/>
    <w:rsid w:val="001C171A"/>
    <w:rsid w:val="001C1768"/>
    <w:rsid w:val="001C1853"/>
    <w:rsid w:val="001C22C7"/>
    <w:rsid w:val="001C23A9"/>
    <w:rsid w:val="001C359A"/>
    <w:rsid w:val="001C50DB"/>
    <w:rsid w:val="001C50E5"/>
    <w:rsid w:val="001C5BA4"/>
    <w:rsid w:val="001C73DE"/>
    <w:rsid w:val="001C7632"/>
    <w:rsid w:val="001C7B80"/>
    <w:rsid w:val="001C7D24"/>
    <w:rsid w:val="001D2317"/>
    <w:rsid w:val="001D2918"/>
    <w:rsid w:val="001D2957"/>
    <w:rsid w:val="001D3028"/>
    <w:rsid w:val="001D3D5A"/>
    <w:rsid w:val="001D5160"/>
    <w:rsid w:val="001D5470"/>
    <w:rsid w:val="001E1465"/>
    <w:rsid w:val="001E21D0"/>
    <w:rsid w:val="001E2F88"/>
    <w:rsid w:val="001E44FB"/>
    <w:rsid w:val="001E7774"/>
    <w:rsid w:val="001E7D9A"/>
    <w:rsid w:val="001E7F35"/>
    <w:rsid w:val="001F0773"/>
    <w:rsid w:val="001F0DC0"/>
    <w:rsid w:val="001F193B"/>
    <w:rsid w:val="001F3A53"/>
    <w:rsid w:val="001F62B9"/>
    <w:rsid w:val="002002F0"/>
    <w:rsid w:val="0020039C"/>
    <w:rsid w:val="00203900"/>
    <w:rsid w:val="00203BA2"/>
    <w:rsid w:val="00203C58"/>
    <w:rsid w:val="00203EB4"/>
    <w:rsid w:val="002049BC"/>
    <w:rsid w:val="00204DC7"/>
    <w:rsid w:val="00204E80"/>
    <w:rsid w:val="0020541D"/>
    <w:rsid w:val="002057C6"/>
    <w:rsid w:val="00205935"/>
    <w:rsid w:val="00206F3B"/>
    <w:rsid w:val="00207117"/>
    <w:rsid w:val="002073C4"/>
    <w:rsid w:val="002120D5"/>
    <w:rsid w:val="002125B3"/>
    <w:rsid w:val="0021314A"/>
    <w:rsid w:val="00213B8F"/>
    <w:rsid w:val="00213CA3"/>
    <w:rsid w:val="00213DE4"/>
    <w:rsid w:val="00216038"/>
    <w:rsid w:val="00217D54"/>
    <w:rsid w:val="00217D88"/>
    <w:rsid w:val="00220116"/>
    <w:rsid w:val="0022053A"/>
    <w:rsid w:val="00222A10"/>
    <w:rsid w:val="00223FF3"/>
    <w:rsid w:val="00224331"/>
    <w:rsid w:val="00224D73"/>
    <w:rsid w:val="00225748"/>
    <w:rsid w:val="00226F95"/>
    <w:rsid w:val="002306BE"/>
    <w:rsid w:val="0023109E"/>
    <w:rsid w:val="002314D6"/>
    <w:rsid w:val="00231BCB"/>
    <w:rsid w:val="00231FF3"/>
    <w:rsid w:val="00232198"/>
    <w:rsid w:val="00232886"/>
    <w:rsid w:val="00232C31"/>
    <w:rsid w:val="00232FA3"/>
    <w:rsid w:val="00233226"/>
    <w:rsid w:val="00233C57"/>
    <w:rsid w:val="00234A76"/>
    <w:rsid w:val="00235040"/>
    <w:rsid w:val="00235465"/>
    <w:rsid w:val="002360C2"/>
    <w:rsid w:val="0023790E"/>
    <w:rsid w:val="00240F5F"/>
    <w:rsid w:val="002421E2"/>
    <w:rsid w:val="00243D5C"/>
    <w:rsid w:val="00245DFD"/>
    <w:rsid w:val="002467E1"/>
    <w:rsid w:val="00246E6D"/>
    <w:rsid w:val="00247AED"/>
    <w:rsid w:val="00250121"/>
    <w:rsid w:val="00251990"/>
    <w:rsid w:val="00253132"/>
    <w:rsid w:val="00254A5F"/>
    <w:rsid w:val="002562E5"/>
    <w:rsid w:val="002570DE"/>
    <w:rsid w:val="00260B3D"/>
    <w:rsid w:val="002610BD"/>
    <w:rsid w:val="002618A8"/>
    <w:rsid w:val="00261921"/>
    <w:rsid w:val="00261B57"/>
    <w:rsid w:val="0026242A"/>
    <w:rsid w:val="002626FD"/>
    <w:rsid w:val="00263097"/>
    <w:rsid w:val="00265C87"/>
    <w:rsid w:val="00265EB8"/>
    <w:rsid w:val="00266434"/>
    <w:rsid w:val="00266899"/>
    <w:rsid w:val="00270DC4"/>
    <w:rsid w:val="002714DF"/>
    <w:rsid w:val="00272EB2"/>
    <w:rsid w:val="00273228"/>
    <w:rsid w:val="00275286"/>
    <w:rsid w:val="0027564B"/>
    <w:rsid w:val="002762B1"/>
    <w:rsid w:val="002765D3"/>
    <w:rsid w:val="0027675B"/>
    <w:rsid w:val="002817C0"/>
    <w:rsid w:val="00282AAC"/>
    <w:rsid w:val="00282D8C"/>
    <w:rsid w:val="00283380"/>
    <w:rsid w:val="002833DB"/>
    <w:rsid w:val="00283FFD"/>
    <w:rsid w:val="00284185"/>
    <w:rsid w:val="00284AC1"/>
    <w:rsid w:val="00284D02"/>
    <w:rsid w:val="00286FCA"/>
    <w:rsid w:val="00287425"/>
    <w:rsid w:val="00287457"/>
    <w:rsid w:val="00287D9A"/>
    <w:rsid w:val="00290349"/>
    <w:rsid w:val="002904E7"/>
    <w:rsid w:val="0029121C"/>
    <w:rsid w:val="00291F41"/>
    <w:rsid w:val="00293AD0"/>
    <w:rsid w:val="00296372"/>
    <w:rsid w:val="00296A2C"/>
    <w:rsid w:val="0029763E"/>
    <w:rsid w:val="00297E6D"/>
    <w:rsid w:val="002A51BF"/>
    <w:rsid w:val="002A586A"/>
    <w:rsid w:val="002A6B90"/>
    <w:rsid w:val="002A7E22"/>
    <w:rsid w:val="002B11B9"/>
    <w:rsid w:val="002B1D31"/>
    <w:rsid w:val="002B2D4B"/>
    <w:rsid w:val="002B3478"/>
    <w:rsid w:val="002B5140"/>
    <w:rsid w:val="002B53F9"/>
    <w:rsid w:val="002B578C"/>
    <w:rsid w:val="002B681D"/>
    <w:rsid w:val="002B6886"/>
    <w:rsid w:val="002B6CAB"/>
    <w:rsid w:val="002B6DE8"/>
    <w:rsid w:val="002B719E"/>
    <w:rsid w:val="002C24E2"/>
    <w:rsid w:val="002C2878"/>
    <w:rsid w:val="002C2C88"/>
    <w:rsid w:val="002C3789"/>
    <w:rsid w:val="002C3E24"/>
    <w:rsid w:val="002C485B"/>
    <w:rsid w:val="002C49D1"/>
    <w:rsid w:val="002C4A65"/>
    <w:rsid w:val="002C5586"/>
    <w:rsid w:val="002C6379"/>
    <w:rsid w:val="002C6C96"/>
    <w:rsid w:val="002D0D30"/>
    <w:rsid w:val="002D24B6"/>
    <w:rsid w:val="002D2946"/>
    <w:rsid w:val="002D56AC"/>
    <w:rsid w:val="002D5713"/>
    <w:rsid w:val="002D5FD9"/>
    <w:rsid w:val="002D6227"/>
    <w:rsid w:val="002D7C27"/>
    <w:rsid w:val="002E04FE"/>
    <w:rsid w:val="002E1BBC"/>
    <w:rsid w:val="002E24F7"/>
    <w:rsid w:val="002E39EF"/>
    <w:rsid w:val="002E5658"/>
    <w:rsid w:val="002E5830"/>
    <w:rsid w:val="002E6995"/>
    <w:rsid w:val="002F3579"/>
    <w:rsid w:val="002F40E4"/>
    <w:rsid w:val="003016D5"/>
    <w:rsid w:val="003034A6"/>
    <w:rsid w:val="003048C3"/>
    <w:rsid w:val="00305667"/>
    <w:rsid w:val="00306A91"/>
    <w:rsid w:val="0030798D"/>
    <w:rsid w:val="003111BF"/>
    <w:rsid w:val="00312DBD"/>
    <w:rsid w:val="00313A00"/>
    <w:rsid w:val="00313A99"/>
    <w:rsid w:val="003149AE"/>
    <w:rsid w:val="00314AAF"/>
    <w:rsid w:val="00317559"/>
    <w:rsid w:val="00321177"/>
    <w:rsid w:val="00321488"/>
    <w:rsid w:val="00326C2B"/>
    <w:rsid w:val="00327163"/>
    <w:rsid w:val="00327246"/>
    <w:rsid w:val="00327ACC"/>
    <w:rsid w:val="0033029F"/>
    <w:rsid w:val="00331A78"/>
    <w:rsid w:val="003336FE"/>
    <w:rsid w:val="00333D73"/>
    <w:rsid w:val="00336E79"/>
    <w:rsid w:val="00337F52"/>
    <w:rsid w:val="003406B3"/>
    <w:rsid w:val="003409B3"/>
    <w:rsid w:val="003411E6"/>
    <w:rsid w:val="00341429"/>
    <w:rsid w:val="003415BB"/>
    <w:rsid w:val="00342BEB"/>
    <w:rsid w:val="00342F02"/>
    <w:rsid w:val="00342F32"/>
    <w:rsid w:val="00343276"/>
    <w:rsid w:val="00343C32"/>
    <w:rsid w:val="00345899"/>
    <w:rsid w:val="00346DB9"/>
    <w:rsid w:val="00347470"/>
    <w:rsid w:val="00347EDF"/>
    <w:rsid w:val="003510C5"/>
    <w:rsid w:val="00351EA2"/>
    <w:rsid w:val="00352043"/>
    <w:rsid w:val="003520B2"/>
    <w:rsid w:val="00352506"/>
    <w:rsid w:val="00353ED3"/>
    <w:rsid w:val="00354C9C"/>
    <w:rsid w:val="00355362"/>
    <w:rsid w:val="0035677D"/>
    <w:rsid w:val="003572D2"/>
    <w:rsid w:val="00360E25"/>
    <w:rsid w:val="00361040"/>
    <w:rsid w:val="00361045"/>
    <w:rsid w:val="00361766"/>
    <w:rsid w:val="00361C12"/>
    <w:rsid w:val="0036201F"/>
    <w:rsid w:val="0036240D"/>
    <w:rsid w:val="00362436"/>
    <w:rsid w:val="003660A1"/>
    <w:rsid w:val="003664C7"/>
    <w:rsid w:val="00366B39"/>
    <w:rsid w:val="00366E7B"/>
    <w:rsid w:val="003707EE"/>
    <w:rsid w:val="00371299"/>
    <w:rsid w:val="00371629"/>
    <w:rsid w:val="0037251E"/>
    <w:rsid w:val="00373085"/>
    <w:rsid w:val="00373D20"/>
    <w:rsid w:val="00374255"/>
    <w:rsid w:val="00376354"/>
    <w:rsid w:val="00376D86"/>
    <w:rsid w:val="00377CA7"/>
    <w:rsid w:val="00380011"/>
    <w:rsid w:val="00380C8E"/>
    <w:rsid w:val="0038107B"/>
    <w:rsid w:val="00381B58"/>
    <w:rsid w:val="00381BC5"/>
    <w:rsid w:val="003823D4"/>
    <w:rsid w:val="00382CDF"/>
    <w:rsid w:val="003834FE"/>
    <w:rsid w:val="00383559"/>
    <w:rsid w:val="0038432B"/>
    <w:rsid w:val="003847E7"/>
    <w:rsid w:val="00384AB5"/>
    <w:rsid w:val="003850C5"/>
    <w:rsid w:val="003856FA"/>
    <w:rsid w:val="00387916"/>
    <w:rsid w:val="00387C4F"/>
    <w:rsid w:val="00392103"/>
    <w:rsid w:val="00394129"/>
    <w:rsid w:val="00394FF7"/>
    <w:rsid w:val="00395156"/>
    <w:rsid w:val="003955FA"/>
    <w:rsid w:val="00395A32"/>
    <w:rsid w:val="00395CA6"/>
    <w:rsid w:val="003962A0"/>
    <w:rsid w:val="0039683B"/>
    <w:rsid w:val="0039741C"/>
    <w:rsid w:val="0039772A"/>
    <w:rsid w:val="003A07D2"/>
    <w:rsid w:val="003A12F7"/>
    <w:rsid w:val="003A17AC"/>
    <w:rsid w:val="003A1F54"/>
    <w:rsid w:val="003A410B"/>
    <w:rsid w:val="003A428E"/>
    <w:rsid w:val="003A4BF0"/>
    <w:rsid w:val="003A6ADC"/>
    <w:rsid w:val="003A6DDC"/>
    <w:rsid w:val="003B1037"/>
    <w:rsid w:val="003B249D"/>
    <w:rsid w:val="003B2A22"/>
    <w:rsid w:val="003B3CD9"/>
    <w:rsid w:val="003B526F"/>
    <w:rsid w:val="003B71B6"/>
    <w:rsid w:val="003B76B9"/>
    <w:rsid w:val="003B7E6F"/>
    <w:rsid w:val="003C111F"/>
    <w:rsid w:val="003C13E1"/>
    <w:rsid w:val="003C19F5"/>
    <w:rsid w:val="003C4381"/>
    <w:rsid w:val="003C54B3"/>
    <w:rsid w:val="003C5F43"/>
    <w:rsid w:val="003C7345"/>
    <w:rsid w:val="003C7DEE"/>
    <w:rsid w:val="003C7EA5"/>
    <w:rsid w:val="003D0324"/>
    <w:rsid w:val="003D0C75"/>
    <w:rsid w:val="003D1619"/>
    <w:rsid w:val="003D1CE5"/>
    <w:rsid w:val="003D1E09"/>
    <w:rsid w:val="003D25F5"/>
    <w:rsid w:val="003D33EC"/>
    <w:rsid w:val="003D493D"/>
    <w:rsid w:val="003D5067"/>
    <w:rsid w:val="003D60FB"/>
    <w:rsid w:val="003D6ACD"/>
    <w:rsid w:val="003D700B"/>
    <w:rsid w:val="003D72DC"/>
    <w:rsid w:val="003D77DC"/>
    <w:rsid w:val="003E0B5C"/>
    <w:rsid w:val="003E13DC"/>
    <w:rsid w:val="003E19E4"/>
    <w:rsid w:val="003E1E00"/>
    <w:rsid w:val="003E2DA1"/>
    <w:rsid w:val="003E5095"/>
    <w:rsid w:val="003E62A0"/>
    <w:rsid w:val="003E7270"/>
    <w:rsid w:val="003F2CF2"/>
    <w:rsid w:val="003F3F47"/>
    <w:rsid w:val="003F48B2"/>
    <w:rsid w:val="003F5234"/>
    <w:rsid w:val="003F6B35"/>
    <w:rsid w:val="003F6EBD"/>
    <w:rsid w:val="00400C14"/>
    <w:rsid w:val="00401A4E"/>
    <w:rsid w:val="0040237B"/>
    <w:rsid w:val="00402A0B"/>
    <w:rsid w:val="00402E5A"/>
    <w:rsid w:val="0040493A"/>
    <w:rsid w:val="00404EC1"/>
    <w:rsid w:val="00405B0F"/>
    <w:rsid w:val="00407F54"/>
    <w:rsid w:val="00410D9B"/>
    <w:rsid w:val="00411220"/>
    <w:rsid w:val="00412CD1"/>
    <w:rsid w:val="004163A6"/>
    <w:rsid w:val="00416966"/>
    <w:rsid w:val="00417810"/>
    <w:rsid w:val="00420FF3"/>
    <w:rsid w:val="00421299"/>
    <w:rsid w:val="0042197C"/>
    <w:rsid w:val="0042369C"/>
    <w:rsid w:val="0042577D"/>
    <w:rsid w:val="00425895"/>
    <w:rsid w:val="00425F38"/>
    <w:rsid w:val="004303DF"/>
    <w:rsid w:val="00431D16"/>
    <w:rsid w:val="00431FB0"/>
    <w:rsid w:val="004331BE"/>
    <w:rsid w:val="00433791"/>
    <w:rsid w:val="00434A57"/>
    <w:rsid w:val="004364EE"/>
    <w:rsid w:val="00436C52"/>
    <w:rsid w:val="00436EFB"/>
    <w:rsid w:val="00437077"/>
    <w:rsid w:val="00440189"/>
    <w:rsid w:val="004414B6"/>
    <w:rsid w:val="004416D1"/>
    <w:rsid w:val="00441745"/>
    <w:rsid w:val="00441D8E"/>
    <w:rsid w:val="0044285E"/>
    <w:rsid w:val="004433D9"/>
    <w:rsid w:val="00443B01"/>
    <w:rsid w:val="00444345"/>
    <w:rsid w:val="004465EC"/>
    <w:rsid w:val="00447E29"/>
    <w:rsid w:val="00450021"/>
    <w:rsid w:val="0045023F"/>
    <w:rsid w:val="00450647"/>
    <w:rsid w:val="00450DFD"/>
    <w:rsid w:val="00452349"/>
    <w:rsid w:val="00453B64"/>
    <w:rsid w:val="0045404C"/>
    <w:rsid w:val="004556C2"/>
    <w:rsid w:val="004559ED"/>
    <w:rsid w:val="00457616"/>
    <w:rsid w:val="0046150D"/>
    <w:rsid w:val="00461599"/>
    <w:rsid w:val="004618A7"/>
    <w:rsid w:val="00461A61"/>
    <w:rsid w:val="0046323C"/>
    <w:rsid w:val="00463472"/>
    <w:rsid w:val="004637CA"/>
    <w:rsid w:val="0046560C"/>
    <w:rsid w:val="004661D6"/>
    <w:rsid w:val="004675C1"/>
    <w:rsid w:val="00470E3A"/>
    <w:rsid w:val="004710E2"/>
    <w:rsid w:val="00472329"/>
    <w:rsid w:val="00472559"/>
    <w:rsid w:val="00473043"/>
    <w:rsid w:val="0047325C"/>
    <w:rsid w:val="00473B9B"/>
    <w:rsid w:val="004749DC"/>
    <w:rsid w:val="00474B43"/>
    <w:rsid w:val="00475044"/>
    <w:rsid w:val="004750F1"/>
    <w:rsid w:val="00476052"/>
    <w:rsid w:val="00476CE8"/>
    <w:rsid w:val="0047781C"/>
    <w:rsid w:val="004801A0"/>
    <w:rsid w:val="00480BFD"/>
    <w:rsid w:val="004826FD"/>
    <w:rsid w:val="00482950"/>
    <w:rsid w:val="0048427B"/>
    <w:rsid w:val="004848F6"/>
    <w:rsid w:val="00484A51"/>
    <w:rsid w:val="00484EE7"/>
    <w:rsid w:val="004857F8"/>
    <w:rsid w:val="00487BF5"/>
    <w:rsid w:val="00487FA4"/>
    <w:rsid w:val="00492AC1"/>
    <w:rsid w:val="00493057"/>
    <w:rsid w:val="004938F7"/>
    <w:rsid w:val="00495F57"/>
    <w:rsid w:val="004963FB"/>
    <w:rsid w:val="0049724A"/>
    <w:rsid w:val="004A08AC"/>
    <w:rsid w:val="004A09B6"/>
    <w:rsid w:val="004A0AF4"/>
    <w:rsid w:val="004A2E5C"/>
    <w:rsid w:val="004A3256"/>
    <w:rsid w:val="004A4617"/>
    <w:rsid w:val="004A5090"/>
    <w:rsid w:val="004A62C0"/>
    <w:rsid w:val="004B02FD"/>
    <w:rsid w:val="004B05DE"/>
    <w:rsid w:val="004B0B25"/>
    <w:rsid w:val="004B15AC"/>
    <w:rsid w:val="004B196D"/>
    <w:rsid w:val="004B49BE"/>
    <w:rsid w:val="004B6185"/>
    <w:rsid w:val="004B7107"/>
    <w:rsid w:val="004B7429"/>
    <w:rsid w:val="004B7DF0"/>
    <w:rsid w:val="004C0C12"/>
    <w:rsid w:val="004C0EE0"/>
    <w:rsid w:val="004C2F8B"/>
    <w:rsid w:val="004C30F7"/>
    <w:rsid w:val="004C32C0"/>
    <w:rsid w:val="004C332D"/>
    <w:rsid w:val="004C4506"/>
    <w:rsid w:val="004C5B88"/>
    <w:rsid w:val="004C64D5"/>
    <w:rsid w:val="004D0117"/>
    <w:rsid w:val="004D16F1"/>
    <w:rsid w:val="004D1AFF"/>
    <w:rsid w:val="004D1D09"/>
    <w:rsid w:val="004D2662"/>
    <w:rsid w:val="004D2E85"/>
    <w:rsid w:val="004D5A7D"/>
    <w:rsid w:val="004D5DAD"/>
    <w:rsid w:val="004D7819"/>
    <w:rsid w:val="004E17F6"/>
    <w:rsid w:val="004E19BA"/>
    <w:rsid w:val="004E2C09"/>
    <w:rsid w:val="004E35F2"/>
    <w:rsid w:val="004E363F"/>
    <w:rsid w:val="004E3FB8"/>
    <w:rsid w:val="004E4E61"/>
    <w:rsid w:val="004E5E6F"/>
    <w:rsid w:val="004E678E"/>
    <w:rsid w:val="004F2E59"/>
    <w:rsid w:val="004F3DA5"/>
    <w:rsid w:val="004F5742"/>
    <w:rsid w:val="004F5D80"/>
    <w:rsid w:val="004F6A0D"/>
    <w:rsid w:val="004F6CA8"/>
    <w:rsid w:val="0050051F"/>
    <w:rsid w:val="00501541"/>
    <w:rsid w:val="00501969"/>
    <w:rsid w:val="005030AC"/>
    <w:rsid w:val="00503454"/>
    <w:rsid w:val="005054DB"/>
    <w:rsid w:val="00505506"/>
    <w:rsid w:val="00505C4D"/>
    <w:rsid w:val="00505D0A"/>
    <w:rsid w:val="00505F02"/>
    <w:rsid w:val="00506822"/>
    <w:rsid w:val="00510049"/>
    <w:rsid w:val="005109E3"/>
    <w:rsid w:val="00511161"/>
    <w:rsid w:val="00511293"/>
    <w:rsid w:val="005112FF"/>
    <w:rsid w:val="00513569"/>
    <w:rsid w:val="00513E8D"/>
    <w:rsid w:val="00514C5E"/>
    <w:rsid w:val="00515EDE"/>
    <w:rsid w:val="00517E2E"/>
    <w:rsid w:val="00521DDE"/>
    <w:rsid w:val="00522170"/>
    <w:rsid w:val="00522CD5"/>
    <w:rsid w:val="00524405"/>
    <w:rsid w:val="00524FD9"/>
    <w:rsid w:val="005266B6"/>
    <w:rsid w:val="00526CD4"/>
    <w:rsid w:val="00527A81"/>
    <w:rsid w:val="0053072F"/>
    <w:rsid w:val="00531E8F"/>
    <w:rsid w:val="00536C94"/>
    <w:rsid w:val="0053707B"/>
    <w:rsid w:val="0054043B"/>
    <w:rsid w:val="00541013"/>
    <w:rsid w:val="005413BB"/>
    <w:rsid w:val="0054215F"/>
    <w:rsid w:val="00542C65"/>
    <w:rsid w:val="005433FA"/>
    <w:rsid w:val="0054349A"/>
    <w:rsid w:val="00543B56"/>
    <w:rsid w:val="00544173"/>
    <w:rsid w:val="00544460"/>
    <w:rsid w:val="0054615E"/>
    <w:rsid w:val="00547425"/>
    <w:rsid w:val="00547F23"/>
    <w:rsid w:val="005514ED"/>
    <w:rsid w:val="0055246D"/>
    <w:rsid w:val="005543BA"/>
    <w:rsid w:val="00554628"/>
    <w:rsid w:val="00554E35"/>
    <w:rsid w:val="00555482"/>
    <w:rsid w:val="00560B13"/>
    <w:rsid w:val="005626F0"/>
    <w:rsid w:val="0056316C"/>
    <w:rsid w:val="00563976"/>
    <w:rsid w:val="00564B49"/>
    <w:rsid w:val="00564E39"/>
    <w:rsid w:val="00567F0A"/>
    <w:rsid w:val="00570CE0"/>
    <w:rsid w:val="00570D59"/>
    <w:rsid w:val="00571449"/>
    <w:rsid w:val="00571C12"/>
    <w:rsid w:val="00572A66"/>
    <w:rsid w:val="005735D7"/>
    <w:rsid w:val="00573BD1"/>
    <w:rsid w:val="0057416A"/>
    <w:rsid w:val="005749BD"/>
    <w:rsid w:val="00575291"/>
    <w:rsid w:val="0057588E"/>
    <w:rsid w:val="005770EC"/>
    <w:rsid w:val="0057770B"/>
    <w:rsid w:val="00583BD1"/>
    <w:rsid w:val="0058647D"/>
    <w:rsid w:val="00586808"/>
    <w:rsid w:val="00586C78"/>
    <w:rsid w:val="0058729F"/>
    <w:rsid w:val="0058758C"/>
    <w:rsid w:val="00587786"/>
    <w:rsid w:val="00587D1E"/>
    <w:rsid w:val="005914B7"/>
    <w:rsid w:val="005920BE"/>
    <w:rsid w:val="00594510"/>
    <w:rsid w:val="00594C90"/>
    <w:rsid w:val="00597E9F"/>
    <w:rsid w:val="005A02B0"/>
    <w:rsid w:val="005A0CA7"/>
    <w:rsid w:val="005A2075"/>
    <w:rsid w:val="005A399E"/>
    <w:rsid w:val="005A42FA"/>
    <w:rsid w:val="005A4B7C"/>
    <w:rsid w:val="005A5156"/>
    <w:rsid w:val="005A573E"/>
    <w:rsid w:val="005A6369"/>
    <w:rsid w:val="005A65E6"/>
    <w:rsid w:val="005A79E1"/>
    <w:rsid w:val="005A7FFA"/>
    <w:rsid w:val="005B0D5C"/>
    <w:rsid w:val="005B2BFC"/>
    <w:rsid w:val="005B3C36"/>
    <w:rsid w:val="005B425F"/>
    <w:rsid w:val="005B4359"/>
    <w:rsid w:val="005B4538"/>
    <w:rsid w:val="005B71A9"/>
    <w:rsid w:val="005B72FD"/>
    <w:rsid w:val="005B74A0"/>
    <w:rsid w:val="005B7E5C"/>
    <w:rsid w:val="005C0277"/>
    <w:rsid w:val="005C0BDF"/>
    <w:rsid w:val="005C1BD7"/>
    <w:rsid w:val="005C2780"/>
    <w:rsid w:val="005C393B"/>
    <w:rsid w:val="005C427E"/>
    <w:rsid w:val="005C7136"/>
    <w:rsid w:val="005C715C"/>
    <w:rsid w:val="005C78C2"/>
    <w:rsid w:val="005D3071"/>
    <w:rsid w:val="005D3541"/>
    <w:rsid w:val="005D53D1"/>
    <w:rsid w:val="005D53F9"/>
    <w:rsid w:val="005D5473"/>
    <w:rsid w:val="005D583D"/>
    <w:rsid w:val="005D64BE"/>
    <w:rsid w:val="005D65FD"/>
    <w:rsid w:val="005D6A11"/>
    <w:rsid w:val="005E0B96"/>
    <w:rsid w:val="005E0D26"/>
    <w:rsid w:val="005E0E76"/>
    <w:rsid w:val="005E17D7"/>
    <w:rsid w:val="005E1E34"/>
    <w:rsid w:val="005E2E84"/>
    <w:rsid w:val="005E3617"/>
    <w:rsid w:val="005E412F"/>
    <w:rsid w:val="005E4692"/>
    <w:rsid w:val="005E4A67"/>
    <w:rsid w:val="005E5470"/>
    <w:rsid w:val="005E70EE"/>
    <w:rsid w:val="005F56D7"/>
    <w:rsid w:val="005F759E"/>
    <w:rsid w:val="005F7658"/>
    <w:rsid w:val="005F77D3"/>
    <w:rsid w:val="00600ACC"/>
    <w:rsid w:val="00602C59"/>
    <w:rsid w:val="00603274"/>
    <w:rsid w:val="00604DB2"/>
    <w:rsid w:val="00605365"/>
    <w:rsid w:val="00605BF9"/>
    <w:rsid w:val="00606663"/>
    <w:rsid w:val="00607055"/>
    <w:rsid w:val="006070A3"/>
    <w:rsid w:val="00607597"/>
    <w:rsid w:val="00607E3F"/>
    <w:rsid w:val="006125AC"/>
    <w:rsid w:val="00613170"/>
    <w:rsid w:val="00620093"/>
    <w:rsid w:val="00621DE5"/>
    <w:rsid w:val="006224ED"/>
    <w:rsid w:val="00623073"/>
    <w:rsid w:val="006234B1"/>
    <w:rsid w:val="00624EDA"/>
    <w:rsid w:val="00625588"/>
    <w:rsid w:val="00625DE5"/>
    <w:rsid w:val="0062658C"/>
    <w:rsid w:val="00626B93"/>
    <w:rsid w:val="00630EC2"/>
    <w:rsid w:val="006330DB"/>
    <w:rsid w:val="00633D11"/>
    <w:rsid w:val="00634031"/>
    <w:rsid w:val="00634540"/>
    <w:rsid w:val="00634BE4"/>
    <w:rsid w:val="00634D22"/>
    <w:rsid w:val="00637E54"/>
    <w:rsid w:val="00640143"/>
    <w:rsid w:val="006410BB"/>
    <w:rsid w:val="00642138"/>
    <w:rsid w:val="0064265F"/>
    <w:rsid w:val="00643709"/>
    <w:rsid w:val="006444EB"/>
    <w:rsid w:val="0064462C"/>
    <w:rsid w:val="00644EEB"/>
    <w:rsid w:val="00645A28"/>
    <w:rsid w:val="00645F3B"/>
    <w:rsid w:val="006463ED"/>
    <w:rsid w:val="00646542"/>
    <w:rsid w:val="00646D58"/>
    <w:rsid w:val="00646E04"/>
    <w:rsid w:val="00647CF4"/>
    <w:rsid w:val="0065402E"/>
    <w:rsid w:val="006561CC"/>
    <w:rsid w:val="00656FC4"/>
    <w:rsid w:val="006575B8"/>
    <w:rsid w:val="00657766"/>
    <w:rsid w:val="006602AE"/>
    <w:rsid w:val="00661343"/>
    <w:rsid w:val="006620C8"/>
    <w:rsid w:val="006630FA"/>
    <w:rsid w:val="006636DA"/>
    <w:rsid w:val="0066417B"/>
    <w:rsid w:val="00664E6C"/>
    <w:rsid w:val="00665F6E"/>
    <w:rsid w:val="006663E4"/>
    <w:rsid w:val="00666521"/>
    <w:rsid w:val="0066654B"/>
    <w:rsid w:val="00666CB1"/>
    <w:rsid w:val="00667CAF"/>
    <w:rsid w:val="0067005F"/>
    <w:rsid w:val="00671045"/>
    <w:rsid w:val="0067186A"/>
    <w:rsid w:val="006718B6"/>
    <w:rsid w:val="006720F0"/>
    <w:rsid w:val="00672D92"/>
    <w:rsid w:val="0067458B"/>
    <w:rsid w:val="00674B7A"/>
    <w:rsid w:val="00674D69"/>
    <w:rsid w:val="006761A6"/>
    <w:rsid w:val="0068073E"/>
    <w:rsid w:val="0068370C"/>
    <w:rsid w:val="00683F79"/>
    <w:rsid w:val="006856A2"/>
    <w:rsid w:val="0068724A"/>
    <w:rsid w:val="006879A9"/>
    <w:rsid w:val="00690D2B"/>
    <w:rsid w:val="006920E3"/>
    <w:rsid w:val="00692A21"/>
    <w:rsid w:val="0069379A"/>
    <w:rsid w:val="00696D8D"/>
    <w:rsid w:val="006973AD"/>
    <w:rsid w:val="00697906"/>
    <w:rsid w:val="006A4001"/>
    <w:rsid w:val="006A44C6"/>
    <w:rsid w:val="006A4ABE"/>
    <w:rsid w:val="006A5D6E"/>
    <w:rsid w:val="006A7FC4"/>
    <w:rsid w:val="006B06A4"/>
    <w:rsid w:val="006B136B"/>
    <w:rsid w:val="006B26D0"/>
    <w:rsid w:val="006B2A0D"/>
    <w:rsid w:val="006B5946"/>
    <w:rsid w:val="006B6046"/>
    <w:rsid w:val="006B699C"/>
    <w:rsid w:val="006B6C2F"/>
    <w:rsid w:val="006B6D20"/>
    <w:rsid w:val="006B6E06"/>
    <w:rsid w:val="006B76CA"/>
    <w:rsid w:val="006B798C"/>
    <w:rsid w:val="006C2F7B"/>
    <w:rsid w:val="006C3067"/>
    <w:rsid w:val="006C30AB"/>
    <w:rsid w:val="006C30D8"/>
    <w:rsid w:val="006C625C"/>
    <w:rsid w:val="006C6B7E"/>
    <w:rsid w:val="006C74A8"/>
    <w:rsid w:val="006D1507"/>
    <w:rsid w:val="006D1D75"/>
    <w:rsid w:val="006D1ECB"/>
    <w:rsid w:val="006D1FA5"/>
    <w:rsid w:val="006D237C"/>
    <w:rsid w:val="006D24E1"/>
    <w:rsid w:val="006D4060"/>
    <w:rsid w:val="006D4FDC"/>
    <w:rsid w:val="006D6268"/>
    <w:rsid w:val="006D6954"/>
    <w:rsid w:val="006D6AD6"/>
    <w:rsid w:val="006E02F2"/>
    <w:rsid w:val="006E133F"/>
    <w:rsid w:val="006E42F9"/>
    <w:rsid w:val="006E4E2E"/>
    <w:rsid w:val="006E53BF"/>
    <w:rsid w:val="006E53CD"/>
    <w:rsid w:val="006F0D67"/>
    <w:rsid w:val="006F2314"/>
    <w:rsid w:val="006F300E"/>
    <w:rsid w:val="006F3EFE"/>
    <w:rsid w:val="006F3FB7"/>
    <w:rsid w:val="006F4714"/>
    <w:rsid w:val="006F614F"/>
    <w:rsid w:val="006F63EB"/>
    <w:rsid w:val="006F6F27"/>
    <w:rsid w:val="00700601"/>
    <w:rsid w:val="00700664"/>
    <w:rsid w:val="00701642"/>
    <w:rsid w:val="00701FC3"/>
    <w:rsid w:val="007021B2"/>
    <w:rsid w:val="00702F6F"/>
    <w:rsid w:val="00703EA3"/>
    <w:rsid w:val="00704355"/>
    <w:rsid w:val="007043E6"/>
    <w:rsid w:val="0070506F"/>
    <w:rsid w:val="00705194"/>
    <w:rsid w:val="007056DB"/>
    <w:rsid w:val="00706354"/>
    <w:rsid w:val="00706507"/>
    <w:rsid w:val="0070696A"/>
    <w:rsid w:val="00706D64"/>
    <w:rsid w:val="007076B3"/>
    <w:rsid w:val="007078D2"/>
    <w:rsid w:val="00710BD5"/>
    <w:rsid w:val="00711A46"/>
    <w:rsid w:val="007123CA"/>
    <w:rsid w:val="00712CFB"/>
    <w:rsid w:val="00712DD8"/>
    <w:rsid w:val="00713275"/>
    <w:rsid w:val="0071378C"/>
    <w:rsid w:val="00713A3B"/>
    <w:rsid w:val="00715CE9"/>
    <w:rsid w:val="00715CFE"/>
    <w:rsid w:val="00717E5C"/>
    <w:rsid w:val="00720446"/>
    <w:rsid w:val="0072221F"/>
    <w:rsid w:val="00723C4C"/>
    <w:rsid w:val="00723F7E"/>
    <w:rsid w:val="0072423C"/>
    <w:rsid w:val="00725208"/>
    <w:rsid w:val="00730185"/>
    <w:rsid w:val="00730DAF"/>
    <w:rsid w:val="00733492"/>
    <w:rsid w:val="007339CE"/>
    <w:rsid w:val="007340D4"/>
    <w:rsid w:val="00734410"/>
    <w:rsid w:val="00734CAF"/>
    <w:rsid w:val="0073500F"/>
    <w:rsid w:val="00735238"/>
    <w:rsid w:val="00735E06"/>
    <w:rsid w:val="007360C4"/>
    <w:rsid w:val="0074075F"/>
    <w:rsid w:val="0074299F"/>
    <w:rsid w:val="007454B1"/>
    <w:rsid w:val="007501CB"/>
    <w:rsid w:val="007509F9"/>
    <w:rsid w:val="00750A2C"/>
    <w:rsid w:val="007515AE"/>
    <w:rsid w:val="0075349C"/>
    <w:rsid w:val="00755309"/>
    <w:rsid w:val="00757406"/>
    <w:rsid w:val="00757D5E"/>
    <w:rsid w:val="00757EBD"/>
    <w:rsid w:val="007600D5"/>
    <w:rsid w:val="00761313"/>
    <w:rsid w:val="007620CB"/>
    <w:rsid w:val="0076315A"/>
    <w:rsid w:val="007672E0"/>
    <w:rsid w:val="00767E5E"/>
    <w:rsid w:val="00774390"/>
    <w:rsid w:val="007743FE"/>
    <w:rsid w:val="007755E1"/>
    <w:rsid w:val="007759B6"/>
    <w:rsid w:val="00775D13"/>
    <w:rsid w:val="00776F3D"/>
    <w:rsid w:val="00780990"/>
    <w:rsid w:val="00784469"/>
    <w:rsid w:val="00784CDD"/>
    <w:rsid w:val="00785989"/>
    <w:rsid w:val="007873A4"/>
    <w:rsid w:val="00791325"/>
    <w:rsid w:val="00791896"/>
    <w:rsid w:val="00791EC6"/>
    <w:rsid w:val="0079267E"/>
    <w:rsid w:val="00792942"/>
    <w:rsid w:val="00793745"/>
    <w:rsid w:val="007937E9"/>
    <w:rsid w:val="00796407"/>
    <w:rsid w:val="007A1E78"/>
    <w:rsid w:val="007A1E89"/>
    <w:rsid w:val="007A2970"/>
    <w:rsid w:val="007A389A"/>
    <w:rsid w:val="007A4B08"/>
    <w:rsid w:val="007A5668"/>
    <w:rsid w:val="007A5A5D"/>
    <w:rsid w:val="007A5B9F"/>
    <w:rsid w:val="007A5C4D"/>
    <w:rsid w:val="007B1991"/>
    <w:rsid w:val="007B21DC"/>
    <w:rsid w:val="007B27D2"/>
    <w:rsid w:val="007B28BF"/>
    <w:rsid w:val="007B2910"/>
    <w:rsid w:val="007B2CBA"/>
    <w:rsid w:val="007B2E80"/>
    <w:rsid w:val="007B2F37"/>
    <w:rsid w:val="007B394F"/>
    <w:rsid w:val="007B453C"/>
    <w:rsid w:val="007B4CA5"/>
    <w:rsid w:val="007B4E6D"/>
    <w:rsid w:val="007B740E"/>
    <w:rsid w:val="007B7BC9"/>
    <w:rsid w:val="007C0CAC"/>
    <w:rsid w:val="007C13D6"/>
    <w:rsid w:val="007C1993"/>
    <w:rsid w:val="007C33E6"/>
    <w:rsid w:val="007C4881"/>
    <w:rsid w:val="007C4D37"/>
    <w:rsid w:val="007C5153"/>
    <w:rsid w:val="007C5C07"/>
    <w:rsid w:val="007C61D8"/>
    <w:rsid w:val="007C62D0"/>
    <w:rsid w:val="007C6CDC"/>
    <w:rsid w:val="007D02A5"/>
    <w:rsid w:val="007D1362"/>
    <w:rsid w:val="007D1D74"/>
    <w:rsid w:val="007D2A4F"/>
    <w:rsid w:val="007D2E98"/>
    <w:rsid w:val="007D3E5D"/>
    <w:rsid w:val="007D6BFF"/>
    <w:rsid w:val="007D7DA0"/>
    <w:rsid w:val="007E06B5"/>
    <w:rsid w:val="007E16DE"/>
    <w:rsid w:val="007E3695"/>
    <w:rsid w:val="007E636F"/>
    <w:rsid w:val="007E6BCA"/>
    <w:rsid w:val="007E775C"/>
    <w:rsid w:val="007E7BCA"/>
    <w:rsid w:val="007F0363"/>
    <w:rsid w:val="007F0522"/>
    <w:rsid w:val="007F058A"/>
    <w:rsid w:val="007F25BA"/>
    <w:rsid w:val="007F4958"/>
    <w:rsid w:val="007F55BD"/>
    <w:rsid w:val="007F7053"/>
    <w:rsid w:val="007F7284"/>
    <w:rsid w:val="007F77EE"/>
    <w:rsid w:val="007F7901"/>
    <w:rsid w:val="007F79BE"/>
    <w:rsid w:val="007F7F20"/>
    <w:rsid w:val="00800FF0"/>
    <w:rsid w:val="00801114"/>
    <w:rsid w:val="00803814"/>
    <w:rsid w:val="00803CF5"/>
    <w:rsid w:val="00803FEF"/>
    <w:rsid w:val="008049B5"/>
    <w:rsid w:val="00804F6B"/>
    <w:rsid w:val="00805511"/>
    <w:rsid w:val="00806E28"/>
    <w:rsid w:val="00807583"/>
    <w:rsid w:val="0081189F"/>
    <w:rsid w:val="00812B54"/>
    <w:rsid w:val="00812C55"/>
    <w:rsid w:val="00813B9C"/>
    <w:rsid w:val="008148A3"/>
    <w:rsid w:val="00815681"/>
    <w:rsid w:val="008211BE"/>
    <w:rsid w:val="0082163D"/>
    <w:rsid w:val="008223FF"/>
    <w:rsid w:val="00822AE7"/>
    <w:rsid w:val="00824DF4"/>
    <w:rsid w:val="00824DF7"/>
    <w:rsid w:val="00824FCA"/>
    <w:rsid w:val="00825659"/>
    <w:rsid w:val="008263FE"/>
    <w:rsid w:val="0083002E"/>
    <w:rsid w:val="008306EB"/>
    <w:rsid w:val="00830FDB"/>
    <w:rsid w:val="008321F0"/>
    <w:rsid w:val="008327F2"/>
    <w:rsid w:val="00832C85"/>
    <w:rsid w:val="0083668B"/>
    <w:rsid w:val="0084210E"/>
    <w:rsid w:val="00844220"/>
    <w:rsid w:val="0084593B"/>
    <w:rsid w:val="00845F07"/>
    <w:rsid w:val="0085498E"/>
    <w:rsid w:val="008566BB"/>
    <w:rsid w:val="008566E3"/>
    <w:rsid w:val="00856B6C"/>
    <w:rsid w:val="00857445"/>
    <w:rsid w:val="0085779C"/>
    <w:rsid w:val="008605BE"/>
    <w:rsid w:val="00862F07"/>
    <w:rsid w:val="00863461"/>
    <w:rsid w:val="00864377"/>
    <w:rsid w:val="00867E51"/>
    <w:rsid w:val="0087050D"/>
    <w:rsid w:val="0087190B"/>
    <w:rsid w:val="00871E34"/>
    <w:rsid w:val="008721BE"/>
    <w:rsid w:val="00873248"/>
    <w:rsid w:val="008747C2"/>
    <w:rsid w:val="00874A80"/>
    <w:rsid w:val="00880F1C"/>
    <w:rsid w:val="008813AE"/>
    <w:rsid w:val="008817C6"/>
    <w:rsid w:val="0088262D"/>
    <w:rsid w:val="008827F1"/>
    <w:rsid w:val="008835E5"/>
    <w:rsid w:val="00885058"/>
    <w:rsid w:val="0088570D"/>
    <w:rsid w:val="00886CBD"/>
    <w:rsid w:val="00890252"/>
    <w:rsid w:val="00894FDF"/>
    <w:rsid w:val="008965AE"/>
    <w:rsid w:val="008977A6"/>
    <w:rsid w:val="008A24BF"/>
    <w:rsid w:val="008A3683"/>
    <w:rsid w:val="008A3E4A"/>
    <w:rsid w:val="008A5063"/>
    <w:rsid w:val="008B06BB"/>
    <w:rsid w:val="008B0E17"/>
    <w:rsid w:val="008B19B0"/>
    <w:rsid w:val="008B2F60"/>
    <w:rsid w:val="008B3609"/>
    <w:rsid w:val="008B3663"/>
    <w:rsid w:val="008B3F89"/>
    <w:rsid w:val="008B4A57"/>
    <w:rsid w:val="008B58F7"/>
    <w:rsid w:val="008B5AE9"/>
    <w:rsid w:val="008B613D"/>
    <w:rsid w:val="008B688F"/>
    <w:rsid w:val="008C0FF8"/>
    <w:rsid w:val="008C15E0"/>
    <w:rsid w:val="008C165E"/>
    <w:rsid w:val="008C19BF"/>
    <w:rsid w:val="008C19CB"/>
    <w:rsid w:val="008C349A"/>
    <w:rsid w:val="008C5EC5"/>
    <w:rsid w:val="008C5F2A"/>
    <w:rsid w:val="008C5FED"/>
    <w:rsid w:val="008C6073"/>
    <w:rsid w:val="008C6728"/>
    <w:rsid w:val="008C710C"/>
    <w:rsid w:val="008D0220"/>
    <w:rsid w:val="008D070A"/>
    <w:rsid w:val="008D1232"/>
    <w:rsid w:val="008D12BC"/>
    <w:rsid w:val="008D3449"/>
    <w:rsid w:val="008D578B"/>
    <w:rsid w:val="008D59C3"/>
    <w:rsid w:val="008D7FE8"/>
    <w:rsid w:val="008E083B"/>
    <w:rsid w:val="008E1743"/>
    <w:rsid w:val="008E3612"/>
    <w:rsid w:val="008E3B09"/>
    <w:rsid w:val="008E4A6B"/>
    <w:rsid w:val="008E4D5A"/>
    <w:rsid w:val="008E6C89"/>
    <w:rsid w:val="008E6D71"/>
    <w:rsid w:val="008F0EF5"/>
    <w:rsid w:val="008F1241"/>
    <w:rsid w:val="008F1849"/>
    <w:rsid w:val="008F2484"/>
    <w:rsid w:val="008F387D"/>
    <w:rsid w:val="008F4CD6"/>
    <w:rsid w:val="008F58E7"/>
    <w:rsid w:val="009005A1"/>
    <w:rsid w:val="009015B2"/>
    <w:rsid w:val="00902E14"/>
    <w:rsid w:val="009036DE"/>
    <w:rsid w:val="00905123"/>
    <w:rsid w:val="0090579E"/>
    <w:rsid w:val="00905F07"/>
    <w:rsid w:val="0090656E"/>
    <w:rsid w:val="00907930"/>
    <w:rsid w:val="0091064A"/>
    <w:rsid w:val="00911689"/>
    <w:rsid w:val="00911DBE"/>
    <w:rsid w:val="00912337"/>
    <w:rsid w:val="009128C3"/>
    <w:rsid w:val="0091296D"/>
    <w:rsid w:val="0091365D"/>
    <w:rsid w:val="009139E6"/>
    <w:rsid w:val="00913B14"/>
    <w:rsid w:val="00914346"/>
    <w:rsid w:val="0091468C"/>
    <w:rsid w:val="0091483A"/>
    <w:rsid w:val="00914AB4"/>
    <w:rsid w:val="009175BD"/>
    <w:rsid w:val="00917C38"/>
    <w:rsid w:val="00920AEB"/>
    <w:rsid w:val="009218C1"/>
    <w:rsid w:val="00921DB0"/>
    <w:rsid w:val="00923234"/>
    <w:rsid w:val="00924103"/>
    <w:rsid w:val="00924135"/>
    <w:rsid w:val="00924D53"/>
    <w:rsid w:val="009250E6"/>
    <w:rsid w:val="009255A0"/>
    <w:rsid w:val="00927B3A"/>
    <w:rsid w:val="009302C3"/>
    <w:rsid w:val="0093034B"/>
    <w:rsid w:val="009307F7"/>
    <w:rsid w:val="00932EDA"/>
    <w:rsid w:val="0093363B"/>
    <w:rsid w:val="0093483A"/>
    <w:rsid w:val="00934B29"/>
    <w:rsid w:val="00936BFA"/>
    <w:rsid w:val="009404B6"/>
    <w:rsid w:val="009407E7"/>
    <w:rsid w:val="00942326"/>
    <w:rsid w:val="009471DB"/>
    <w:rsid w:val="009478F8"/>
    <w:rsid w:val="009513A3"/>
    <w:rsid w:val="0095196D"/>
    <w:rsid w:val="00954E33"/>
    <w:rsid w:val="009552A5"/>
    <w:rsid w:val="00955A2F"/>
    <w:rsid w:val="0096166C"/>
    <w:rsid w:val="009625EE"/>
    <w:rsid w:val="00965682"/>
    <w:rsid w:val="00965A4D"/>
    <w:rsid w:val="00965A7C"/>
    <w:rsid w:val="009665AB"/>
    <w:rsid w:val="0097125D"/>
    <w:rsid w:val="00971378"/>
    <w:rsid w:val="00971798"/>
    <w:rsid w:val="009723D4"/>
    <w:rsid w:val="00972493"/>
    <w:rsid w:val="00972576"/>
    <w:rsid w:val="009732B9"/>
    <w:rsid w:val="00973336"/>
    <w:rsid w:val="00973EE3"/>
    <w:rsid w:val="00974693"/>
    <w:rsid w:val="0097486B"/>
    <w:rsid w:val="0098124B"/>
    <w:rsid w:val="009813A2"/>
    <w:rsid w:val="009815C3"/>
    <w:rsid w:val="00981D97"/>
    <w:rsid w:val="009823AB"/>
    <w:rsid w:val="009832F9"/>
    <w:rsid w:val="00985B1F"/>
    <w:rsid w:val="009864B0"/>
    <w:rsid w:val="00986E2C"/>
    <w:rsid w:val="009870ED"/>
    <w:rsid w:val="00987202"/>
    <w:rsid w:val="0098751C"/>
    <w:rsid w:val="00990076"/>
    <w:rsid w:val="009901B2"/>
    <w:rsid w:val="00990BFE"/>
    <w:rsid w:val="00991A06"/>
    <w:rsid w:val="00992029"/>
    <w:rsid w:val="00993545"/>
    <w:rsid w:val="00993A07"/>
    <w:rsid w:val="009949FB"/>
    <w:rsid w:val="00995632"/>
    <w:rsid w:val="00996C8A"/>
    <w:rsid w:val="00996D1A"/>
    <w:rsid w:val="00997DB7"/>
    <w:rsid w:val="009A001D"/>
    <w:rsid w:val="009A160A"/>
    <w:rsid w:val="009A17D8"/>
    <w:rsid w:val="009A1B15"/>
    <w:rsid w:val="009A24B8"/>
    <w:rsid w:val="009A2F27"/>
    <w:rsid w:val="009A5840"/>
    <w:rsid w:val="009A59A6"/>
    <w:rsid w:val="009A59CF"/>
    <w:rsid w:val="009A6710"/>
    <w:rsid w:val="009A6788"/>
    <w:rsid w:val="009A6CDC"/>
    <w:rsid w:val="009A6D3B"/>
    <w:rsid w:val="009A6EEE"/>
    <w:rsid w:val="009A7E7F"/>
    <w:rsid w:val="009B05A9"/>
    <w:rsid w:val="009B12C0"/>
    <w:rsid w:val="009B2F07"/>
    <w:rsid w:val="009B3816"/>
    <w:rsid w:val="009B524D"/>
    <w:rsid w:val="009B62C2"/>
    <w:rsid w:val="009B6D4F"/>
    <w:rsid w:val="009B6DDB"/>
    <w:rsid w:val="009B799D"/>
    <w:rsid w:val="009B7B70"/>
    <w:rsid w:val="009B7BFA"/>
    <w:rsid w:val="009C157E"/>
    <w:rsid w:val="009C2482"/>
    <w:rsid w:val="009C2EB3"/>
    <w:rsid w:val="009C3FFB"/>
    <w:rsid w:val="009C424A"/>
    <w:rsid w:val="009C4360"/>
    <w:rsid w:val="009C4E03"/>
    <w:rsid w:val="009D22AA"/>
    <w:rsid w:val="009D377C"/>
    <w:rsid w:val="009D37F2"/>
    <w:rsid w:val="009D3C8A"/>
    <w:rsid w:val="009D541C"/>
    <w:rsid w:val="009D5A6A"/>
    <w:rsid w:val="009E04D1"/>
    <w:rsid w:val="009E0956"/>
    <w:rsid w:val="009E0965"/>
    <w:rsid w:val="009E2AE8"/>
    <w:rsid w:val="009E2BDB"/>
    <w:rsid w:val="009E3379"/>
    <w:rsid w:val="009E3C9A"/>
    <w:rsid w:val="009E4EAC"/>
    <w:rsid w:val="009E55B3"/>
    <w:rsid w:val="009E5C75"/>
    <w:rsid w:val="009E7015"/>
    <w:rsid w:val="009F0EC7"/>
    <w:rsid w:val="009F10E4"/>
    <w:rsid w:val="009F12DA"/>
    <w:rsid w:val="009F180F"/>
    <w:rsid w:val="009F1BF4"/>
    <w:rsid w:val="009F2700"/>
    <w:rsid w:val="009F3A71"/>
    <w:rsid w:val="009F4127"/>
    <w:rsid w:val="009F427D"/>
    <w:rsid w:val="009F565D"/>
    <w:rsid w:val="009F6070"/>
    <w:rsid w:val="009F6B92"/>
    <w:rsid w:val="00A00C9E"/>
    <w:rsid w:val="00A0121A"/>
    <w:rsid w:val="00A03B83"/>
    <w:rsid w:val="00A03BBA"/>
    <w:rsid w:val="00A0456A"/>
    <w:rsid w:val="00A04ADD"/>
    <w:rsid w:val="00A05CFE"/>
    <w:rsid w:val="00A06B9F"/>
    <w:rsid w:val="00A11032"/>
    <w:rsid w:val="00A115EB"/>
    <w:rsid w:val="00A117CE"/>
    <w:rsid w:val="00A1198C"/>
    <w:rsid w:val="00A12DB6"/>
    <w:rsid w:val="00A1571D"/>
    <w:rsid w:val="00A16113"/>
    <w:rsid w:val="00A16648"/>
    <w:rsid w:val="00A17366"/>
    <w:rsid w:val="00A17B72"/>
    <w:rsid w:val="00A2020B"/>
    <w:rsid w:val="00A20498"/>
    <w:rsid w:val="00A20669"/>
    <w:rsid w:val="00A207D5"/>
    <w:rsid w:val="00A20CA1"/>
    <w:rsid w:val="00A21361"/>
    <w:rsid w:val="00A21D43"/>
    <w:rsid w:val="00A21E4C"/>
    <w:rsid w:val="00A24DFF"/>
    <w:rsid w:val="00A251F1"/>
    <w:rsid w:val="00A257A9"/>
    <w:rsid w:val="00A25CDA"/>
    <w:rsid w:val="00A26F6B"/>
    <w:rsid w:val="00A318B3"/>
    <w:rsid w:val="00A31F3A"/>
    <w:rsid w:val="00A323AB"/>
    <w:rsid w:val="00A327F3"/>
    <w:rsid w:val="00A32BA3"/>
    <w:rsid w:val="00A33FF2"/>
    <w:rsid w:val="00A34A4A"/>
    <w:rsid w:val="00A35E19"/>
    <w:rsid w:val="00A404E0"/>
    <w:rsid w:val="00A40B9C"/>
    <w:rsid w:val="00A431C8"/>
    <w:rsid w:val="00A4376F"/>
    <w:rsid w:val="00A43FCE"/>
    <w:rsid w:val="00A44B60"/>
    <w:rsid w:val="00A46B62"/>
    <w:rsid w:val="00A470CC"/>
    <w:rsid w:val="00A471D9"/>
    <w:rsid w:val="00A47B75"/>
    <w:rsid w:val="00A504BA"/>
    <w:rsid w:val="00A508A7"/>
    <w:rsid w:val="00A52430"/>
    <w:rsid w:val="00A52E39"/>
    <w:rsid w:val="00A53228"/>
    <w:rsid w:val="00A53C76"/>
    <w:rsid w:val="00A5595E"/>
    <w:rsid w:val="00A57A16"/>
    <w:rsid w:val="00A60C49"/>
    <w:rsid w:val="00A61096"/>
    <w:rsid w:val="00A616C1"/>
    <w:rsid w:val="00A6421B"/>
    <w:rsid w:val="00A64270"/>
    <w:rsid w:val="00A6491E"/>
    <w:rsid w:val="00A64EB5"/>
    <w:rsid w:val="00A65140"/>
    <w:rsid w:val="00A65C3E"/>
    <w:rsid w:val="00A65D81"/>
    <w:rsid w:val="00A669A6"/>
    <w:rsid w:val="00A710FC"/>
    <w:rsid w:val="00A71651"/>
    <w:rsid w:val="00A725B1"/>
    <w:rsid w:val="00A72B7D"/>
    <w:rsid w:val="00A7612A"/>
    <w:rsid w:val="00A80046"/>
    <w:rsid w:val="00A803CB"/>
    <w:rsid w:val="00A80BDF"/>
    <w:rsid w:val="00A81958"/>
    <w:rsid w:val="00A81A5B"/>
    <w:rsid w:val="00A82638"/>
    <w:rsid w:val="00A836C6"/>
    <w:rsid w:val="00A83B48"/>
    <w:rsid w:val="00A840DC"/>
    <w:rsid w:val="00A853AF"/>
    <w:rsid w:val="00A854A2"/>
    <w:rsid w:val="00A860FB"/>
    <w:rsid w:val="00A8666D"/>
    <w:rsid w:val="00A87456"/>
    <w:rsid w:val="00A90767"/>
    <w:rsid w:val="00A90E8E"/>
    <w:rsid w:val="00A91C34"/>
    <w:rsid w:val="00A91F48"/>
    <w:rsid w:val="00A93307"/>
    <w:rsid w:val="00A9358D"/>
    <w:rsid w:val="00A936F1"/>
    <w:rsid w:val="00A96E5A"/>
    <w:rsid w:val="00A97268"/>
    <w:rsid w:val="00AA009A"/>
    <w:rsid w:val="00AA0852"/>
    <w:rsid w:val="00AA351C"/>
    <w:rsid w:val="00AA5904"/>
    <w:rsid w:val="00AA7EC0"/>
    <w:rsid w:val="00AB0094"/>
    <w:rsid w:val="00AB0E85"/>
    <w:rsid w:val="00AB154E"/>
    <w:rsid w:val="00AB281F"/>
    <w:rsid w:val="00AB3943"/>
    <w:rsid w:val="00AB3DCA"/>
    <w:rsid w:val="00AB6D58"/>
    <w:rsid w:val="00AC028C"/>
    <w:rsid w:val="00AC4313"/>
    <w:rsid w:val="00AC4D07"/>
    <w:rsid w:val="00AC52E8"/>
    <w:rsid w:val="00AC6076"/>
    <w:rsid w:val="00AC61DD"/>
    <w:rsid w:val="00AC76D6"/>
    <w:rsid w:val="00AC79F2"/>
    <w:rsid w:val="00AC7A41"/>
    <w:rsid w:val="00AD0837"/>
    <w:rsid w:val="00AD0EB1"/>
    <w:rsid w:val="00AD12C5"/>
    <w:rsid w:val="00AD2570"/>
    <w:rsid w:val="00AD3090"/>
    <w:rsid w:val="00AD31F0"/>
    <w:rsid w:val="00AD4010"/>
    <w:rsid w:val="00AD4A73"/>
    <w:rsid w:val="00AD4FD1"/>
    <w:rsid w:val="00AD53CF"/>
    <w:rsid w:val="00AD543F"/>
    <w:rsid w:val="00AD547D"/>
    <w:rsid w:val="00AD5C87"/>
    <w:rsid w:val="00AD6FF7"/>
    <w:rsid w:val="00AE18C3"/>
    <w:rsid w:val="00AE2407"/>
    <w:rsid w:val="00AE2691"/>
    <w:rsid w:val="00AE26C3"/>
    <w:rsid w:val="00AE2EEE"/>
    <w:rsid w:val="00AE311D"/>
    <w:rsid w:val="00AE4A9E"/>
    <w:rsid w:val="00AE5284"/>
    <w:rsid w:val="00AE5498"/>
    <w:rsid w:val="00AE6CCF"/>
    <w:rsid w:val="00AF0AA4"/>
    <w:rsid w:val="00AF119F"/>
    <w:rsid w:val="00AF36D8"/>
    <w:rsid w:val="00AF3F14"/>
    <w:rsid w:val="00AF4F50"/>
    <w:rsid w:val="00AF5903"/>
    <w:rsid w:val="00AF6C50"/>
    <w:rsid w:val="00AF6D22"/>
    <w:rsid w:val="00B01354"/>
    <w:rsid w:val="00B0225D"/>
    <w:rsid w:val="00B02C01"/>
    <w:rsid w:val="00B03E58"/>
    <w:rsid w:val="00B054FC"/>
    <w:rsid w:val="00B057FF"/>
    <w:rsid w:val="00B060C4"/>
    <w:rsid w:val="00B07049"/>
    <w:rsid w:val="00B11B79"/>
    <w:rsid w:val="00B11E97"/>
    <w:rsid w:val="00B12075"/>
    <w:rsid w:val="00B12E66"/>
    <w:rsid w:val="00B12E96"/>
    <w:rsid w:val="00B13D98"/>
    <w:rsid w:val="00B14FC6"/>
    <w:rsid w:val="00B15DFD"/>
    <w:rsid w:val="00B168BA"/>
    <w:rsid w:val="00B16AD8"/>
    <w:rsid w:val="00B17731"/>
    <w:rsid w:val="00B17A98"/>
    <w:rsid w:val="00B201BC"/>
    <w:rsid w:val="00B2155C"/>
    <w:rsid w:val="00B23A6D"/>
    <w:rsid w:val="00B23F91"/>
    <w:rsid w:val="00B24442"/>
    <w:rsid w:val="00B244C3"/>
    <w:rsid w:val="00B24EA9"/>
    <w:rsid w:val="00B268C7"/>
    <w:rsid w:val="00B3025B"/>
    <w:rsid w:val="00B302C8"/>
    <w:rsid w:val="00B325D1"/>
    <w:rsid w:val="00B328A7"/>
    <w:rsid w:val="00B337EF"/>
    <w:rsid w:val="00B33C13"/>
    <w:rsid w:val="00B34E0C"/>
    <w:rsid w:val="00B36433"/>
    <w:rsid w:val="00B3661C"/>
    <w:rsid w:val="00B37758"/>
    <w:rsid w:val="00B37EEA"/>
    <w:rsid w:val="00B40D85"/>
    <w:rsid w:val="00B41E6C"/>
    <w:rsid w:val="00B427ED"/>
    <w:rsid w:val="00B42AE2"/>
    <w:rsid w:val="00B43040"/>
    <w:rsid w:val="00B441BE"/>
    <w:rsid w:val="00B4548A"/>
    <w:rsid w:val="00B45E9E"/>
    <w:rsid w:val="00B4680A"/>
    <w:rsid w:val="00B50B5A"/>
    <w:rsid w:val="00B519BE"/>
    <w:rsid w:val="00B51F60"/>
    <w:rsid w:val="00B52096"/>
    <w:rsid w:val="00B52102"/>
    <w:rsid w:val="00B52AA1"/>
    <w:rsid w:val="00B534CE"/>
    <w:rsid w:val="00B53DDB"/>
    <w:rsid w:val="00B5479F"/>
    <w:rsid w:val="00B54848"/>
    <w:rsid w:val="00B550C1"/>
    <w:rsid w:val="00B55B05"/>
    <w:rsid w:val="00B5690E"/>
    <w:rsid w:val="00B570E6"/>
    <w:rsid w:val="00B609ED"/>
    <w:rsid w:val="00B615E0"/>
    <w:rsid w:val="00B618F9"/>
    <w:rsid w:val="00B6252E"/>
    <w:rsid w:val="00B6263F"/>
    <w:rsid w:val="00B64673"/>
    <w:rsid w:val="00B64DCC"/>
    <w:rsid w:val="00B6559D"/>
    <w:rsid w:val="00B65CD2"/>
    <w:rsid w:val="00B669D6"/>
    <w:rsid w:val="00B70E72"/>
    <w:rsid w:val="00B7106A"/>
    <w:rsid w:val="00B71DD1"/>
    <w:rsid w:val="00B72FD8"/>
    <w:rsid w:val="00B73BD7"/>
    <w:rsid w:val="00B74311"/>
    <w:rsid w:val="00B74DEC"/>
    <w:rsid w:val="00B75398"/>
    <w:rsid w:val="00B75885"/>
    <w:rsid w:val="00B76F6D"/>
    <w:rsid w:val="00B77B5F"/>
    <w:rsid w:val="00B80B9C"/>
    <w:rsid w:val="00B81906"/>
    <w:rsid w:val="00B81A73"/>
    <w:rsid w:val="00B81AD7"/>
    <w:rsid w:val="00B81E8C"/>
    <w:rsid w:val="00B83135"/>
    <w:rsid w:val="00B83CA6"/>
    <w:rsid w:val="00B83E4B"/>
    <w:rsid w:val="00B840A2"/>
    <w:rsid w:val="00B84AD0"/>
    <w:rsid w:val="00B861D4"/>
    <w:rsid w:val="00B9007F"/>
    <w:rsid w:val="00B91276"/>
    <w:rsid w:val="00B913E0"/>
    <w:rsid w:val="00B926C6"/>
    <w:rsid w:val="00B933FF"/>
    <w:rsid w:val="00B94564"/>
    <w:rsid w:val="00B9613E"/>
    <w:rsid w:val="00B96703"/>
    <w:rsid w:val="00B978CB"/>
    <w:rsid w:val="00BA16A3"/>
    <w:rsid w:val="00BA1A90"/>
    <w:rsid w:val="00BA4B85"/>
    <w:rsid w:val="00BA6FE1"/>
    <w:rsid w:val="00BA7D4F"/>
    <w:rsid w:val="00BB1583"/>
    <w:rsid w:val="00BB1A47"/>
    <w:rsid w:val="00BB2298"/>
    <w:rsid w:val="00BB25AB"/>
    <w:rsid w:val="00BB31E7"/>
    <w:rsid w:val="00BB359A"/>
    <w:rsid w:val="00BB45F6"/>
    <w:rsid w:val="00BB5C3A"/>
    <w:rsid w:val="00BB6986"/>
    <w:rsid w:val="00BB726D"/>
    <w:rsid w:val="00BB76DF"/>
    <w:rsid w:val="00BC0AD6"/>
    <w:rsid w:val="00BC0E92"/>
    <w:rsid w:val="00BC15CF"/>
    <w:rsid w:val="00BC19E5"/>
    <w:rsid w:val="00BC308B"/>
    <w:rsid w:val="00BC384A"/>
    <w:rsid w:val="00BC46A6"/>
    <w:rsid w:val="00BC58EC"/>
    <w:rsid w:val="00BC6B74"/>
    <w:rsid w:val="00BC72A2"/>
    <w:rsid w:val="00BC78D5"/>
    <w:rsid w:val="00BD1298"/>
    <w:rsid w:val="00BD19D7"/>
    <w:rsid w:val="00BD2366"/>
    <w:rsid w:val="00BD2EF7"/>
    <w:rsid w:val="00BD4709"/>
    <w:rsid w:val="00BD475C"/>
    <w:rsid w:val="00BD4801"/>
    <w:rsid w:val="00BD4DE1"/>
    <w:rsid w:val="00BD4FBE"/>
    <w:rsid w:val="00BD5A1C"/>
    <w:rsid w:val="00BD7309"/>
    <w:rsid w:val="00BE0441"/>
    <w:rsid w:val="00BE1047"/>
    <w:rsid w:val="00BE17CE"/>
    <w:rsid w:val="00BE1B5E"/>
    <w:rsid w:val="00BE1B6C"/>
    <w:rsid w:val="00BE2379"/>
    <w:rsid w:val="00BE3325"/>
    <w:rsid w:val="00BE5211"/>
    <w:rsid w:val="00BE6413"/>
    <w:rsid w:val="00BE659B"/>
    <w:rsid w:val="00BE6C71"/>
    <w:rsid w:val="00BF1AB8"/>
    <w:rsid w:val="00BF5A57"/>
    <w:rsid w:val="00BF6F97"/>
    <w:rsid w:val="00C00CA7"/>
    <w:rsid w:val="00C01753"/>
    <w:rsid w:val="00C01E56"/>
    <w:rsid w:val="00C02277"/>
    <w:rsid w:val="00C0239B"/>
    <w:rsid w:val="00C04AC6"/>
    <w:rsid w:val="00C04E94"/>
    <w:rsid w:val="00C051CC"/>
    <w:rsid w:val="00C056AB"/>
    <w:rsid w:val="00C05732"/>
    <w:rsid w:val="00C05BC8"/>
    <w:rsid w:val="00C13656"/>
    <w:rsid w:val="00C13A65"/>
    <w:rsid w:val="00C151D4"/>
    <w:rsid w:val="00C156FB"/>
    <w:rsid w:val="00C16976"/>
    <w:rsid w:val="00C17C34"/>
    <w:rsid w:val="00C201E1"/>
    <w:rsid w:val="00C2124F"/>
    <w:rsid w:val="00C212A7"/>
    <w:rsid w:val="00C21725"/>
    <w:rsid w:val="00C227F5"/>
    <w:rsid w:val="00C24BF5"/>
    <w:rsid w:val="00C2794F"/>
    <w:rsid w:val="00C27D1A"/>
    <w:rsid w:val="00C3067C"/>
    <w:rsid w:val="00C3152B"/>
    <w:rsid w:val="00C31E7A"/>
    <w:rsid w:val="00C34A6A"/>
    <w:rsid w:val="00C355B3"/>
    <w:rsid w:val="00C36095"/>
    <w:rsid w:val="00C371B3"/>
    <w:rsid w:val="00C373B0"/>
    <w:rsid w:val="00C37F99"/>
    <w:rsid w:val="00C41022"/>
    <w:rsid w:val="00C42657"/>
    <w:rsid w:val="00C4270B"/>
    <w:rsid w:val="00C4380B"/>
    <w:rsid w:val="00C50F6A"/>
    <w:rsid w:val="00C5192F"/>
    <w:rsid w:val="00C55A69"/>
    <w:rsid w:val="00C560D5"/>
    <w:rsid w:val="00C57232"/>
    <w:rsid w:val="00C57426"/>
    <w:rsid w:val="00C578B7"/>
    <w:rsid w:val="00C57D33"/>
    <w:rsid w:val="00C57F2E"/>
    <w:rsid w:val="00C60964"/>
    <w:rsid w:val="00C64F27"/>
    <w:rsid w:val="00C64FA3"/>
    <w:rsid w:val="00C651CC"/>
    <w:rsid w:val="00C66367"/>
    <w:rsid w:val="00C664E0"/>
    <w:rsid w:val="00C70078"/>
    <w:rsid w:val="00C7113B"/>
    <w:rsid w:val="00C7207A"/>
    <w:rsid w:val="00C72201"/>
    <w:rsid w:val="00C72AA0"/>
    <w:rsid w:val="00C72E83"/>
    <w:rsid w:val="00C743BE"/>
    <w:rsid w:val="00C7515E"/>
    <w:rsid w:val="00C757E0"/>
    <w:rsid w:val="00C7621D"/>
    <w:rsid w:val="00C76D6B"/>
    <w:rsid w:val="00C806C8"/>
    <w:rsid w:val="00C8243B"/>
    <w:rsid w:val="00C8469E"/>
    <w:rsid w:val="00C848DE"/>
    <w:rsid w:val="00C85957"/>
    <w:rsid w:val="00C86372"/>
    <w:rsid w:val="00C86958"/>
    <w:rsid w:val="00C86C83"/>
    <w:rsid w:val="00C87A54"/>
    <w:rsid w:val="00C9059C"/>
    <w:rsid w:val="00C909EB"/>
    <w:rsid w:val="00C92557"/>
    <w:rsid w:val="00C9265F"/>
    <w:rsid w:val="00C9391F"/>
    <w:rsid w:val="00C94BDF"/>
    <w:rsid w:val="00C94E44"/>
    <w:rsid w:val="00C954EE"/>
    <w:rsid w:val="00CA0294"/>
    <w:rsid w:val="00CA1CBB"/>
    <w:rsid w:val="00CA533E"/>
    <w:rsid w:val="00CA583F"/>
    <w:rsid w:val="00CA5BB0"/>
    <w:rsid w:val="00CA6DB9"/>
    <w:rsid w:val="00CA6FFD"/>
    <w:rsid w:val="00CA7271"/>
    <w:rsid w:val="00CB2462"/>
    <w:rsid w:val="00CB30FF"/>
    <w:rsid w:val="00CB37AC"/>
    <w:rsid w:val="00CB5185"/>
    <w:rsid w:val="00CB6342"/>
    <w:rsid w:val="00CB71E5"/>
    <w:rsid w:val="00CB76F5"/>
    <w:rsid w:val="00CB7849"/>
    <w:rsid w:val="00CB78EE"/>
    <w:rsid w:val="00CB790F"/>
    <w:rsid w:val="00CB793B"/>
    <w:rsid w:val="00CC28BF"/>
    <w:rsid w:val="00CC3259"/>
    <w:rsid w:val="00CC45AF"/>
    <w:rsid w:val="00CC4C20"/>
    <w:rsid w:val="00CC5071"/>
    <w:rsid w:val="00CC5FB6"/>
    <w:rsid w:val="00CC6195"/>
    <w:rsid w:val="00CC6B23"/>
    <w:rsid w:val="00CC7B80"/>
    <w:rsid w:val="00CD081D"/>
    <w:rsid w:val="00CD11C8"/>
    <w:rsid w:val="00CD1D9A"/>
    <w:rsid w:val="00CD1E7B"/>
    <w:rsid w:val="00CD3564"/>
    <w:rsid w:val="00CD3AF2"/>
    <w:rsid w:val="00CD3BA9"/>
    <w:rsid w:val="00CD3D1B"/>
    <w:rsid w:val="00CD44F4"/>
    <w:rsid w:val="00CD52D3"/>
    <w:rsid w:val="00CD753E"/>
    <w:rsid w:val="00CD786F"/>
    <w:rsid w:val="00CE0B59"/>
    <w:rsid w:val="00CE1090"/>
    <w:rsid w:val="00CE3672"/>
    <w:rsid w:val="00CE4FC4"/>
    <w:rsid w:val="00CE5B13"/>
    <w:rsid w:val="00CE6FCA"/>
    <w:rsid w:val="00CE741D"/>
    <w:rsid w:val="00CE7E79"/>
    <w:rsid w:val="00CF0B66"/>
    <w:rsid w:val="00CF1DDD"/>
    <w:rsid w:val="00CF26C2"/>
    <w:rsid w:val="00CF51E3"/>
    <w:rsid w:val="00CF55A8"/>
    <w:rsid w:val="00CF7EA1"/>
    <w:rsid w:val="00D006C5"/>
    <w:rsid w:val="00D00B9D"/>
    <w:rsid w:val="00D01F3A"/>
    <w:rsid w:val="00D0233D"/>
    <w:rsid w:val="00D0239C"/>
    <w:rsid w:val="00D023C1"/>
    <w:rsid w:val="00D02DFB"/>
    <w:rsid w:val="00D032F1"/>
    <w:rsid w:val="00D03A07"/>
    <w:rsid w:val="00D04A56"/>
    <w:rsid w:val="00D052A0"/>
    <w:rsid w:val="00D05489"/>
    <w:rsid w:val="00D067FF"/>
    <w:rsid w:val="00D0765F"/>
    <w:rsid w:val="00D1133B"/>
    <w:rsid w:val="00D11403"/>
    <w:rsid w:val="00D11706"/>
    <w:rsid w:val="00D12470"/>
    <w:rsid w:val="00D12DDB"/>
    <w:rsid w:val="00D1368E"/>
    <w:rsid w:val="00D139B5"/>
    <w:rsid w:val="00D13EC9"/>
    <w:rsid w:val="00D15727"/>
    <w:rsid w:val="00D15D9E"/>
    <w:rsid w:val="00D16718"/>
    <w:rsid w:val="00D20299"/>
    <w:rsid w:val="00D2302C"/>
    <w:rsid w:val="00D26796"/>
    <w:rsid w:val="00D2781B"/>
    <w:rsid w:val="00D301A4"/>
    <w:rsid w:val="00D30C33"/>
    <w:rsid w:val="00D3109D"/>
    <w:rsid w:val="00D319AD"/>
    <w:rsid w:val="00D31DA0"/>
    <w:rsid w:val="00D34521"/>
    <w:rsid w:val="00D34719"/>
    <w:rsid w:val="00D362DB"/>
    <w:rsid w:val="00D36302"/>
    <w:rsid w:val="00D36E2B"/>
    <w:rsid w:val="00D37BAB"/>
    <w:rsid w:val="00D405A2"/>
    <w:rsid w:val="00D40F18"/>
    <w:rsid w:val="00D42560"/>
    <w:rsid w:val="00D42D0C"/>
    <w:rsid w:val="00D50538"/>
    <w:rsid w:val="00D52020"/>
    <w:rsid w:val="00D520ED"/>
    <w:rsid w:val="00D52DB6"/>
    <w:rsid w:val="00D53647"/>
    <w:rsid w:val="00D53AE2"/>
    <w:rsid w:val="00D54346"/>
    <w:rsid w:val="00D5448C"/>
    <w:rsid w:val="00D560AE"/>
    <w:rsid w:val="00D576D2"/>
    <w:rsid w:val="00D60487"/>
    <w:rsid w:val="00D60519"/>
    <w:rsid w:val="00D60AC8"/>
    <w:rsid w:val="00D61471"/>
    <w:rsid w:val="00D628D0"/>
    <w:rsid w:val="00D62C52"/>
    <w:rsid w:val="00D62EEB"/>
    <w:rsid w:val="00D6342F"/>
    <w:rsid w:val="00D6595F"/>
    <w:rsid w:val="00D67BA8"/>
    <w:rsid w:val="00D7021C"/>
    <w:rsid w:val="00D70C32"/>
    <w:rsid w:val="00D71E90"/>
    <w:rsid w:val="00D72245"/>
    <w:rsid w:val="00D7239A"/>
    <w:rsid w:val="00D73389"/>
    <w:rsid w:val="00D7465F"/>
    <w:rsid w:val="00D74787"/>
    <w:rsid w:val="00D75B8E"/>
    <w:rsid w:val="00D7616D"/>
    <w:rsid w:val="00D76470"/>
    <w:rsid w:val="00D77404"/>
    <w:rsid w:val="00D77C3A"/>
    <w:rsid w:val="00D77FBE"/>
    <w:rsid w:val="00D7A6D1"/>
    <w:rsid w:val="00D816DD"/>
    <w:rsid w:val="00D82011"/>
    <w:rsid w:val="00D82F2A"/>
    <w:rsid w:val="00D83576"/>
    <w:rsid w:val="00D8462C"/>
    <w:rsid w:val="00D85AD7"/>
    <w:rsid w:val="00D85C5C"/>
    <w:rsid w:val="00D86337"/>
    <w:rsid w:val="00D9003B"/>
    <w:rsid w:val="00D90931"/>
    <w:rsid w:val="00D91FAB"/>
    <w:rsid w:val="00D9217E"/>
    <w:rsid w:val="00D92FE8"/>
    <w:rsid w:val="00D93E98"/>
    <w:rsid w:val="00D93EEC"/>
    <w:rsid w:val="00D94677"/>
    <w:rsid w:val="00D966E9"/>
    <w:rsid w:val="00D96985"/>
    <w:rsid w:val="00D978DF"/>
    <w:rsid w:val="00D97F7E"/>
    <w:rsid w:val="00DA28C6"/>
    <w:rsid w:val="00DA3EDC"/>
    <w:rsid w:val="00DA460A"/>
    <w:rsid w:val="00DA4D74"/>
    <w:rsid w:val="00DA61DF"/>
    <w:rsid w:val="00DA669A"/>
    <w:rsid w:val="00DA784F"/>
    <w:rsid w:val="00DB0124"/>
    <w:rsid w:val="00DB01C1"/>
    <w:rsid w:val="00DB04E1"/>
    <w:rsid w:val="00DB2D11"/>
    <w:rsid w:val="00DB39D4"/>
    <w:rsid w:val="00DB3D0C"/>
    <w:rsid w:val="00DB53F4"/>
    <w:rsid w:val="00DB6BDC"/>
    <w:rsid w:val="00DB75E9"/>
    <w:rsid w:val="00DC00D0"/>
    <w:rsid w:val="00DC0BCD"/>
    <w:rsid w:val="00DC13BB"/>
    <w:rsid w:val="00DC2065"/>
    <w:rsid w:val="00DC3F4C"/>
    <w:rsid w:val="00DC469A"/>
    <w:rsid w:val="00DC48CE"/>
    <w:rsid w:val="00DC4B99"/>
    <w:rsid w:val="00DC5269"/>
    <w:rsid w:val="00DC5714"/>
    <w:rsid w:val="00DC585C"/>
    <w:rsid w:val="00DC5867"/>
    <w:rsid w:val="00DC5A68"/>
    <w:rsid w:val="00DC69D7"/>
    <w:rsid w:val="00DC6D33"/>
    <w:rsid w:val="00DC7FE0"/>
    <w:rsid w:val="00DD0799"/>
    <w:rsid w:val="00DD1A6B"/>
    <w:rsid w:val="00DD20BE"/>
    <w:rsid w:val="00DD23A3"/>
    <w:rsid w:val="00DD31A6"/>
    <w:rsid w:val="00DD3B38"/>
    <w:rsid w:val="00DD3C6B"/>
    <w:rsid w:val="00DD40F3"/>
    <w:rsid w:val="00DD5CCE"/>
    <w:rsid w:val="00DD5D54"/>
    <w:rsid w:val="00DD74E5"/>
    <w:rsid w:val="00DE03FA"/>
    <w:rsid w:val="00DE09F1"/>
    <w:rsid w:val="00DE13C1"/>
    <w:rsid w:val="00DE1BBE"/>
    <w:rsid w:val="00DE33BF"/>
    <w:rsid w:val="00DE472F"/>
    <w:rsid w:val="00DE4B0B"/>
    <w:rsid w:val="00DE4D0C"/>
    <w:rsid w:val="00DE5BF0"/>
    <w:rsid w:val="00DF06D9"/>
    <w:rsid w:val="00DF1156"/>
    <w:rsid w:val="00DF1DE2"/>
    <w:rsid w:val="00DF2719"/>
    <w:rsid w:val="00DF3659"/>
    <w:rsid w:val="00DF3B6D"/>
    <w:rsid w:val="00DF4658"/>
    <w:rsid w:val="00DF6613"/>
    <w:rsid w:val="00DF678D"/>
    <w:rsid w:val="00DF7003"/>
    <w:rsid w:val="00DF70E4"/>
    <w:rsid w:val="00DF718E"/>
    <w:rsid w:val="00E027D5"/>
    <w:rsid w:val="00E02AAF"/>
    <w:rsid w:val="00E03E59"/>
    <w:rsid w:val="00E05DAB"/>
    <w:rsid w:val="00E06DD5"/>
    <w:rsid w:val="00E07160"/>
    <w:rsid w:val="00E10456"/>
    <w:rsid w:val="00E10580"/>
    <w:rsid w:val="00E11447"/>
    <w:rsid w:val="00E13731"/>
    <w:rsid w:val="00E14091"/>
    <w:rsid w:val="00E14448"/>
    <w:rsid w:val="00E14A8C"/>
    <w:rsid w:val="00E16CF4"/>
    <w:rsid w:val="00E21635"/>
    <w:rsid w:val="00E218F5"/>
    <w:rsid w:val="00E21E63"/>
    <w:rsid w:val="00E22588"/>
    <w:rsid w:val="00E23DC1"/>
    <w:rsid w:val="00E246B9"/>
    <w:rsid w:val="00E24DDE"/>
    <w:rsid w:val="00E265B0"/>
    <w:rsid w:val="00E279D0"/>
    <w:rsid w:val="00E27AD7"/>
    <w:rsid w:val="00E27E44"/>
    <w:rsid w:val="00E309AB"/>
    <w:rsid w:val="00E32230"/>
    <w:rsid w:val="00E3345F"/>
    <w:rsid w:val="00E340EE"/>
    <w:rsid w:val="00E35FC0"/>
    <w:rsid w:val="00E42BBE"/>
    <w:rsid w:val="00E44576"/>
    <w:rsid w:val="00E465BA"/>
    <w:rsid w:val="00E47274"/>
    <w:rsid w:val="00E47D19"/>
    <w:rsid w:val="00E507ED"/>
    <w:rsid w:val="00E52097"/>
    <w:rsid w:val="00E52DE7"/>
    <w:rsid w:val="00E52FF2"/>
    <w:rsid w:val="00E53608"/>
    <w:rsid w:val="00E536BA"/>
    <w:rsid w:val="00E53E9B"/>
    <w:rsid w:val="00E5641F"/>
    <w:rsid w:val="00E564A1"/>
    <w:rsid w:val="00E56639"/>
    <w:rsid w:val="00E60B53"/>
    <w:rsid w:val="00E6162E"/>
    <w:rsid w:val="00E6187C"/>
    <w:rsid w:val="00E61F97"/>
    <w:rsid w:val="00E6322F"/>
    <w:rsid w:val="00E635C1"/>
    <w:rsid w:val="00E642D1"/>
    <w:rsid w:val="00E64DBD"/>
    <w:rsid w:val="00E7158F"/>
    <w:rsid w:val="00E7227E"/>
    <w:rsid w:val="00E735C7"/>
    <w:rsid w:val="00E73694"/>
    <w:rsid w:val="00E7397B"/>
    <w:rsid w:val="00E73A95"/>
    <w:rsid w:val="00E75458"/>
    <w:rsid w:val="00E75885"/>
    <w:rsid w:val="00E763E5"/>
    <w:rsid w:val="00E765F0"/>
    <w:rsid w:val="00E77ADE"/>
    <w:rsid w:val="00E77B18"/>
    <w:rsid w:val="00E80FBD"/>
    <w:rsid w:val="00E81CB2"/>
    <w:rsid w:val="00E829D1"/>
    <w:rsid w:val="00E82DA6"/>
    <w:rsid w:val="00E838C5"/>
    <w:rsid w:val="00E83A47"/>
    <w:rsid w:val="00E842CD"/>
    <w:rsid w:val="00E85892"/>
    <w:rsid w:val="00E870AD"/>
    <w:rsid w:val="00E879BC"/>
    <w:rsid w:val="00E90CC6"/>
    <w:rsid w:val="00E9148A"/>
    <w:rsid w:val="00E92127"/>
    <w:rsid w:val="00E922A6"/>
    <w:rsid w:val="00E92E00"/>
    <w:rsid w:val="00E93B25"/>
    <w:rsid w:val="00E9568A"/>
    <w:rsid w:val="00E95FD5"/>
    <w:rsid w:val="00E979CB"/>
    <w:rsid w:val="00EA0DF4"/>
    <w:rsid w:val="00EA273F"/>
    <w:rsid w:val="00EA3073"/>
    <w:rsid w:val="00EA3206"/>
    <w:rsid w:val="00EA4118"/>
    <w:rsid w:val="00EA4523"/>
    <w:rsid w:val="00EA4C78"/>
    <w:rsid w:val="00EA5E6F"/>
    <w:rsid w:val="00EA666F"/>
    <w:rsid w:val="00EA67FF"/>
    <w:rsid w:val="00EB180B"/>
    <w:rsid w:val="00EB1FA4"/>
    <w:rsid w:val="00EB2A1D"/>
    <w:rsid w:val="00EB2EBB"/>
    <w:rsid w:val="00EB32CB"/>
    <w:rsid w:val="00EB33DD"/>
    <w:rsid w:val="00EB3703"/>
    <w:rsid w:val="00EB5C07"/>
    <w:rsid w:val="00EB70DA"/>
    <w:rsid w:val="00EB730C"/>
    <w:rsid w:val="00EC01B4"/>
    <w:rsid w:val="00EC039C"/>
    <w:rsid w:val="00EC1401"/>
    <w:rsid w:val="00EC2AE3"/>
    <w:rsid w:val="00EC3575"/>
    <w:rsid w:val="00EC4046"/>
    <w:rsid w:val="00EC43CF"/>
    <w:rsid w:val="00EC6822"/>
    <w:rsid w:val="00EC6C5A"/>
    <w:rsid w:val="00EC71F8"/>
    <w:rsid w:val="00EC7A39"/>
    <w:rsid w:val="00ED03C7"/>
    <w:rsid w:val="00ED0881"/>
    <w:rsid w:val="00ED24FB"/>
    <w:rsid w:val="00ED442D"/>
    <w:rsid w:val="00ED54D2"/>
    <w:rsid w:val="00ED584A"/>
    <w:rsid w:val="00EE2896"/>
    <w:rsid w:val="00EE2CCB"/>
    <w:rsid w:val="00EE39DB"/>
    <w:rsid w:val="00EE429D"/>
    <w:rsid w:val="00EE4576"/>
    <w:rsid w:val="00EE72BD"/>
    <w:rsid w:val="00EE7FCA"/>
    <w:rsid w:val="00EE7FE2"/>
    <w:rsid w:val="00EF1219"/>
    <w:rsid w:val="00EF150B"/>
    <w:rsid w:val="00EF3BED"/>
    <w:rsid w:val="00EF4B44"/>
    <w:rsid w:val="00EF579F"/>
    <w:rsid w:val="00EF59BB"/>
    <w:rsid w:val="00EF5F27"/>
    <w:rsid w:val="00EF600A"/>
    <w:rsid w:val="00EF73D6"/>
    <w:rsid w:val="00EF76E6"/>
    <w:rsid w:val="00F027FC"/>
    <w:rsid w:val="00F03861"/>
    <w:rsid w:val="00F038F1"/>
    <w:rsid w:val="00F043B4"/>
    <w:rsid w:val="00F04A20"/>
    <w:rsid w:val="00F05165"/>
    <w:rsid w:val="00F0630D"/>
    <w:rsid w:val="00F06BA2"/>
    <w:rsid w:val="00F0757A"/>
    <w:rsid w:val="00F106E3"/>
    <w:rsid w:val="00F10B5C"/>
    <w:rsid w:val="00F10FAD"/>
    <w:rsid w:val="00F11A2C"/>
    <w:rsid w:val="00F11B18"/>
    <w:rsid w:val="00F11DE5"/>
    <w:rsid w:val="00F13239"/>
    <w:rsid w:val="00F13765"/>
    <w:rsid w:val="00F15725"/>
    <w:rsid w:val="00F16BF1"/>
    <w:rsid w:val="00F17C9D"/>
    <w:rsid w:val="00F20FBB"/>
    <w:rsid w:val="00F21D1B"/>
    <w:rsid w:val="00F21E0C"/>
    <w:rsid w:val="00F227A0"/>
    <w:rsid w:val="00F24A09"/>
    <w:rsid w:val="00F25C99"/>
    <w:rsid w:val="00F26D1E"/>
    <w:rsid w:val="00F27502"/>
    <w:rsid w:val="00F27B65"/>
    <w:rsid w:val="00F332EC"/>
    <w:rsid w:val="00F33C6B"/>
    <w:rsid w:val="00F3425D"/>
    <w:rsid w:val="00F34B68"/>
    <w:rsid w:val="00F350FB"/>
    <w:rsid w:val="00F35521"/>
    <w:rsid w:val="00F369BF"/>
    <w:rsid w:val="00F3753B"/>
    <w:rsid w:val="00F4002E"/>
    <w:rsid w:val="00F40364"/>
    <w:rsid w:val="00F403D5"/>
    <w:rsid w:val="00F4074E"/>
    <w:rsid w:val="00F4367F"/>
    <w:rsid w:val="00F4378F"/>
    <w:rsid w:val="00F43F54"/>
    <w:rsid w:val="00F44B99"/>
    <w:rsid w:val="00F44C14"/>
    <w:rsid w:val="00F44CA4"/>
    <w:rsid w:val="00F455CE"/>
    <w:rsid w:val="00F462EC"/>
    <w:rsid w:val="00F46909"/>
    <w:rsid w:val="00F472BC"/>
    <w:rsid w:val="00F47414"/>
    <w:rsid w:val="00F47792"/>
    <w:rsid w:val="00F47A83"/>
    <w:rsid w:val="00F50779"/>
    <w:rsid w:val="00F51528"/>
    <w:rsid w:val="00F51F95"/>
    <w:rsid w:val="00F532A5"/>
    <w:rsid w:val="00F5436F"/>
    <w:rsid w:val="00F55801"/>
    <w:rsid w:val="00F55995"/>
    <w:rsid w:val="00F56D16"/>
    <w:rsid w:val="00F56F09"/>
    <w:rsid w:val="00F60974"/>
    <w:rsid w:val="00F62832"/>
    <w:rsid w:val="00F653E1"/>
    <w:rsid w:val="00F66F07"/>
    <w:rsid w:val="00F67C41"/>
    <w:rsid w:val="00F7161A"/>
    <w:rsid w:val="00F71C74"/>
    <w:rsid w:val="00F71E59"/>
    <w:rsid w:val="00F72847"/>
    <w:rsid w:val="00F72BF5"/>
    <w:rsid w:val="00F7387B"/>
    <w:rsid w:val="00F738FE"/>
    <w:rsid w:val="00F7401D"/>
    <w:rsid w:val="00F761B1"/>
    <w:rsid w:val="00F76509"/>
    <w:rsid w:val="00F76C31"/>
    <w:rsid w:val="00F76F16"/>
    <w:rsid w:val="00F77483"/>
    <w:rsid w:val="00F802A1"/>
    <w:rsid w:val="00F80B11"/>
    <w:rsid w:val="00F80F36"/>
    <w:rsid w:val="00F815F8"/>
    <w:rsid w:val="00F82423"/>
    <w:rsid w:val="00F826B2"/>
    <w:rsid w:val="00F82B38"/>
    <w:rsid w:val="00F83D02"/>
    <w:rsid w:val="00F84961"/>
    <w:rsid w:val="00F85E07"/>
    <w:rsid w:val="00F8737E"/>
    <w:rsid w:val="00F907ED"/>
    <w:rsid w:val="00F92BA8"/>
    <w:rsid w:val="00F9353E"/>
    <w:rsid w:val="00F93D6A"/>
    <w:rsid w:val="00F93E25"/>
    <w:rsid w:val="00F96310"/>
    <w:rsid w:val="00F964FA"/>
    <w:rsid w:val="00F9714A"/>
    <w:rsid w:val="00F97412"/>
    <w:rsid w:val="00F976C1"/>
    <w:rsid w:val="00F979D3"/>
    <w:rsid w:val="00FA252E"/>
    <w:rsid w:val="00FA349A"/>
    <w:rsid w:val="00FA37D9"/>
    <w:rsid w:val="00FA402D"/>
    <w:rsid w:val="00FA43B3"/>
    <w:rsid w:val="00FA4E01"/>
    <w:rsid w:val="00FA56BC"/>
    <w:rsid w:val="00FA64D0"/>
    <w:rsid w:val="00FA680E"/>
    <w:rsid w:val="00FA6C71"/>
    <w:rsid w:val="00FA72AA"/>
    <w:rsid w:val="00FB10DF"/>
    <w:rsid w:val="00FB2015"/>
    <w:rsid w:val="00FB3156"/>
    <w:rsid w:val="00FB3A12"/>
    <w:rsid w:val="00FB3E37"/>
    <w:rsid w:val="00FB6E33"/>
    <w:rsid w:val="00FB7E6E"/>
    <w:rsid w:val="00FB7F93"/>
    <w:rsid w:val="00FC03CE"/>
    <w:rsid w:val="00FC0879"/>
    <w:rsid w:val="00FC08BE"/>
    <w:rsid w:val="00FC0C0E"/>
    <w:rsid w:val="00FC0C18"/>
    <w:rsid w:val="00FC1BCA"/>
    <w:rsid w:val="00FC1C7D"/>
    <w:rsid w:val="00FC1CFA"/>
    <w:rsid w:val="00FC2D6B"/>
    <w:rsid w:val="00FC2DBF"/>
    <w:rsid w:val="00FC315B"/>
    <w:rsid w:val="00FC3264"/>
    <w:rsid w:val="00FC3B2B"/>
    <w:rsid w:val="00FC4857"/>
    <w:rsid w:val="00FC5490"/>
    <w:rsid w:val="00FC5997"/>
    <w:rsid w:val="00FC6AFF"/>
    <w:rsid w:val="00FC6CF2"/>
    <w:rsid w:val="00FD31E3"/>
    <w:rsid w:val="00FD35A9"/>
    <w:rsid w:val="00FD36AE"/>
    <w:rsid w:val="00FD4533"/>
    <w:rsid w:val="00FD548E"/>
    <w:rsid w:val="00FD6452"/>
    <w:rsid w:val="00FE13B5"/>
    <w:rsid w:val="00FE149C"/>
    <w:rsid w:val="00FE2566"/>
    <w:rsid w:val="00FE2FC5"/>
    <w:rsid w:val="00FE51AE"/>
    <w:rsid w:val="00FE5D7A"/>
    <w:rsid w:val="00FE6963"/>
    <w:rsid w:val="00FE7F93"/>
    <w:rsid w:val="00FF3189"/>
    <w:rsid w:val="00FF3443"/>
    <w:rsid w:val="00FF63AA"/>
    <w:rsid w:val="00FF6BD0"/>
    <w:rsid w:val="01265F50"/>
    <w:rsid w:val="01BE453F"/>
    <w:rsid w:val="01C262FF"/>
    <w:rsid w:val="02007D60"/>
    <w:rsid w:val="0306FE50"/>
    <w:rsid w:val="036AD588"/>
    <w:rsid w:val="0377C2F7"/>
    <w:rsid w:val="04A192D5"/>
    <w:rsid w:val="052D0EF7"/>
    <w:rsid w:val="0532D5C6"/>
    <w:rsid w:val="053664BC"/>
    <w:rsid w:val="0574D75D"/>
    <w:rsid w:val="05D1C7B9"/>
    <w:rsid w:val="05EDE4A1"/>
    <w:rsid w:val="05F0F1DB"/>
    <w:rsid w:val="062356B7"/>
    <w:rsid w:val="067CC8B4"/>
    <w:rsid w:val="069A8F2F"/>
    <w:rsid w:val="06B368E3"/>
    <w:rsid w:val="06C3300A"/>
    <w:rsid w:val="06D0BC19"/>
    <w:rsid w:val="0716058E"/>
    <w:rsid w:val="073540EC"/>
    <w:rsid w:val="07B25ADC"/>
    <w:rsid w:val="07D478D2"/>
    <w:rsid w:val="07FDDEEC"/>
    <w:rsid w:val="082AA9C3"/>
    <w:rsid w:val="08B9D03C"/>
    <w:rsid w:val="092F6D1A"/>
    <w:rsid w:val="0949321E"/>
    <w:rsid w:val="0A919097"/>
    <w:rsid w:val="0AA8891E"/>
    <w:rsid w:val="0AEB1516"/>
    <w:rsid w:val="0B0DDA60"/>
    <w:rsid w:val="0B191CBA"/>
    <w:rsid w:val="0B6ECB6C"/>
    <w:rsid w:val="0B971F83"/>
    <w:rsid w:val="0C56D79B"/>
    <w:rsid w:val="0CA3EEFF"/>
    <w:rsid w:val="0CCB8E93"/>
    <w:rsid w:val="0D547BE4"/>
    <w:rsid w:val="0D8A1842"/>
    <w:rsid w:val="0DD31595"/>
    <w:rsid w:val="0E5732B2"/>
    <w:rsid w:val="0E8B0E2A"/>
    <w:rsid w:val="0E900FBF"/>
    <w:rsid w:val="0EA9F803"/>
    <w:rsid w:val="0F2A920C"/>
    <w:rsid w:val="0F57F9BE"/>
    <w:rsid w:val="0FBE102D"/>
    <w:rsid w:val="106CD199"/>
    <w:rsid w:val="117E3748"/>
    <w:rsid w:val="11AD0085"/>
    <w:rsid w:val="11C743B6"/>
    <w:rsid w:val="11C7A71A"/>
    <w:rsid w:val="122FB8AB"/>
    <w:rsid w:val="1273A5FF"/>
    <w:rsid w:val="12E61C48"/>
    <w:rsid w:val="12FFA2A2"/>
    <w:rsid w:val="130831E1"/>
    <w:rsid w:val="1330920E"/>
    <w:rsid w:val="135038BE"/>
    <w:rsid w:val="13FDBDBA"/>
    <w:rsid w:val="1462C200"/>
    <w:rsid w:val="1463B6E0"/>
    <w:rsid w:val="148F0CF3"/>
    <w:rsid w:val="1588D018"/>
    <w:rsid w:val="15EBE43F"/>
    <w:rsid w:val="163CA9A9"/>
    <w:rsid w:val="16B6A817"/>
    <w:rsid w:val="170455F3"/>
    <w:rsid w:val="178A99AC"/>
    <w:rsid w:val="181673A2"/>
    <w:rsid w:val="18CDBB35"/>
    <w:rsid w:val="19104B13"/>
    <w:rsid w:val="193046D8"/>
    <w:rsid w:val="197B3567"/>
    <w:rsid w:val="19E6F072"/>
    <w:rsid w:val="1A067517"/>
    <w:rsid w:val="1A75FEF2"/>
    <w:rsid w:val="1ACD320F"/>
    <w:rsid w:val="1B8AE383"/>
    <w:rsid w:val="1BAD7DD4"/>
    <w:rsid w:val="1BD13F05"/>
    <w:rsid w:val="1C29A094"/>
    <w:rsid w:val="1C46FE5D"/>
    <w:rsid w:val="1CB3FBA2"/>
    <w:rsid w:val="1D7BB6BA"/>
    <w:rsid w:val="1D9A6FCC"/>
    <w:rsid w:val="1E349A58"/>
    <w:rsid w:val="1E794649"/>
    <w:rsid w:val="1E8D26E0"/>
    <w:rsid w:val="1E91593C"/>
    <w:rsid w:val="1EE38653"/>
    <w:rsid w:val="1F4A8F6E"/>
    <w:rsid w:val="1FEEBD1A"/>
    <w:rsid w:val="20360734"/>
    <w:rsid w:val="20F84AA5"/>
    <w:rsid w:val="2164784F"/>
    <w:rsid w:val="21B5D328"/>
    <w:rsid w:val="21FA57C3"/>
    <w:rsid w:val="2230F780"/>
    <w:rsid w:val="2256D26E"/>
    <w:rsid w:val="226AB28D"/>
    <w:rsid w:val="227A9A3B"/>
    <w:rsid w:val="22D419F4"/>
    <w:rsid w:val="22F0A986"/>
    <w:rsid w:val="230081F8"/>
    <w:rsid w:val="23369391"/>
    <w:rsid w:val="237F2718"/>
    <w:rsid w:val="23C395D7"/>
    <w:rsid w:val="23EDA279"/>
    <w:rsid w:val="2425EB82"/>
    <w:rsid w:val="244D4B69"/>
    <w:rsid w:val="245A4A78"/>
    <w:rsid w:val="24AC2341"/>
    <w:rsid w:val="24CF7898"/>
    <w:rsid w:val="2515D04D"/>
    <w:rsid w:val="252B018A"/>
    <w:rsid w:val="2539807E"/>
    <w:rsid w:val="256B9D6C"/>
    <w:rsid w:val="259186B8"/>
    <w:rsid w:val="265ABAF9"/>
    <w:rsid w:val="26633D2B"/>
    <w:rsid w:val="268C4A1C"/>
    <w:rsid w:val="26957E66"/>
    <w:rsid w:val="2710C6B1"/>
    <w:rsid w:val="2776518D"/>
    <w:rsid w:val="27B6E975"/>
    <w:rsid w:val="27DD7836"/>
    <w:rsid w:val="2816F36B"/>
    <w:rsid w:val="2916C0A4"/>
    <w:rsid w:val="2929FC96"/>
    <w:rsid w:val="29B9A96E"/>
    <w:rsid w:val="29C78DED"/>
    <w:rsid w:val="29DA0090"/>
    <w:rsid w:val="2A352AE3"/>
    <w:rsid w:val="2A681B95"/>
    <w:rsid w:val="2A7FC2DE"/>
    <w:rsid w:val="2A82993F"/>
    <w:rsid w:val="2AFDA1CA"/>
    <w:rsid w:val="2B3B0699"/>
    <w:rsid w:val="2BA0CB38"/>
    <w:rsid w:val="2BE3039A"/>
    <w:rsid w:val="2C13DBD1"/>
    <w:rsid w:val="2C189EC0"/>
    <w:rsid w:val="2C1C55CC"/>
    <w:rsid w:val="2C2FF0DF"/>
    <w:rsid w:val="2C548E1C"/>
    <w:rsid w:val="2C70C894"/>
    <w:rsid w:val="2C9FAB28"/>
    <w:rsid w:val="2D1B5FAD"/>
    <w:rsid w:val="2D52EEA1"/>
    <w:rsid w:val="2DF4A598"/>
    <w:rsid w:val="2E0F2017"/>
    <w:rsid w:val="2E186E63"/>
    <w:rsid w:val="2E72A590"/>
    <w:rsid w:val="2EDC1BB7"/>
    <w:rsid w:val="2F1A122E"/>
    <w:rsid w:val="2F2818E6"/>
    <w:rsid w:val="2F3A0037"/>
    <w:rsid w:val="2F5D52C1"/>
    <w:rsid w:val="2F879938"/>
    <w:rsid w:val="30E3F4F3"/>
    <w:rsid w:val="3129DE1E"/>
    <w:rsid w:val="314AD247"/>
    <w:rsid w:val="3184F637"/>
    <w:rsid w:val="318CCCBE"/>
    <w:rsid w:val="31F75345"/>
    <w:rsid w:val="31FC0E0A"/>
    <w:rsid w:val="3203A6D6"/>
    <w:rsid w:val="326DB77D"/>
    <w:rsid w:val="32A7D285"/>
    <w:rsid w:val="32A9A93C"/>
    <w:rsid w:val="33395F83"/>
    <w:rsid w:val="3347097A"/>
    <w:rsid w:val="3363DDA3"/>
    <w:rsid w:val="3393AE05"/>
    <w:rsid w:val="33AD9D85"/>
    <w:rsid w:val="33BFA2B1"/>
    <w:rsid w:val="34532A1E"/>
    <w:rsid w:val="34D8B7A9"/>
    <w:rsid w:val="34DC22E9"/>
    <w:rsid w:val="34FD62FE"/>
    <w:rsid w:val="358329C8"/>
    <w:rsid w:val="359007B0"/>
    <w:rsid w:val="35EDF7BD"/>
    <w:rsid w:val="3724597D"/>
    <w:rsid w:val="374244D9"/>
    <w:rsid w:val="376DECB3"/>
    <w:rsid w:val="377A8772"/>
    <w:rsid w:val="378BC995"/>
    <w:rsid w:val="3797A1F4"/>
    <w:rsid w:val="37D23082"/>
    <w:rsid w:val="37DD9E66"/>
    <w:rsid w:val="37DDD5DB"/>
    <w:rsid w:val="3802B401"/>
    <w:rsid w:val="3867B7F4"/>
    <w:rsid w:val="38774D89"/>
    <w:rsid w:val="388A6274"/>
    <w:rsid w:val="38F2D747"/>
    <w:rsid w:val="391B1F1E"/>
    <w:rsid w:val="39942F5F"/>
    <w:rsid w:val="39965134"/>
    <w:rsid w:val="39A46E17"/>
    <w:rsid w:val="39DC8AE5"/>
    <w:rsid w:val="3A0E432C"/>
    <w:rsid w:val="3A613B7B"/>
    <w:rsid w:val="3AF6F16B"/>
    <w:rsid w:val="3AFBFA9C"/>
    <w:rsid w:val="3B13E910"/>
    <w:rsid w:val="3BA66EC6"/>
    <w:rsid w:val="3BB180A7"/>
    <w:rsid w:val="3BD1F496"/>
    <w:rsid w:val="3C0E363C"/>
    <w:rsid w:val="3C197BAD"/>
    <w:rsid w:val="3C1F1D07"/>
    <w:rsid w:val="3C26A37C"/>
    <w:rsid w:val="3C480F6D"/>
    <w:rsid w:val="3C4C3C06"/>
    <w:rsid w:val="3C8B7064"/>
    <w:rsid w:val="3CB57EAA"/>
    <w:rsid w:val="3D02DE7A"/>
    <w:rsid w:val="3D064EFD"/>
    <w:rsid w:val="3D658BB8"/>
    <w:rsid w:val="3D7D37C6"/>
    <w:rsid w:val="3DA92A76"/>
    <w:rsid w:val="3DD56077"/>
    <w:rsid w:val="3DE5DA30"/>
    <w:rsid w:val="3EA55C07"/>
    <w:rsid w:val="3F0EB1D1"/>
    <w:rsid w:val="3F43F1B0"/>
    <w:rsid w:val="3F729299"/>
    <w:rsid w:val="3FEFF2B0"/>
    <w:rsid w:val="4041C2F1"/>
    <w:rsid w:val="40B716F5"/>
    <w:rsid w:val="40C9D191"/>
    <w:rsid w:val="41591668"/>
    <w:rsid w:val="41CE9145"/>
    <w:rsid w:val="4235E122"/>
    <w:rsid w:val="425D1B78"/>
    <w:rsid w:val="430792F6"/>
    <w:rsid w:val="431DB659"/>
    <w:rsid w:val="43529358"/>
    <w:rsid w:val="435AF660"/>
    <w:rsid w:val="439B5BD6"/>
    <w:rsid w:val="43B35142"/>
    <w:rsid w:val="43CC8767"/>
    <w:rsid w:val="43D61653"/>
    <w:rsid w:val="43FB4604"/>
    <w:rsid w:val="4430CF54"/>
    <w:rsid w:val="44508B90"/>
    <w:rsid w:val="44AE55A6"/>
    <w:rsid w:val="44F820B7"/>
    <w:rsid w:val="44F8C4F8"/>
    <w:rsid w:val="4500BFBD"/>
    <w:rsid w:val="4519D8DF"/>
    <w:rsid w:val="451DB006"/>
    <w:rsid w:val="454D69FE"/>
    <w:rsid w:val="45747333"/>
    <w:rsid w:val="45E0A52D"/>
    <w:rsid w:val="45EDF94E"/>
    <w:rsid w:val="4695BA83"/>
    <w:rsid w:val="472FD2DD"/>
    <w:rsid w:val="47FAD36D"/>
    <w:rsid w:val="47FB6AB7"/>
    <w:rsid w:val="480CFA04"/>
    <w:rsid w:val="483A2A71"/>
    <w:rsid w:val="48DA3F6C"/>
    <w:rsid w:val="49A96DAB"/>
    <w:rsid w:val="49E343C8"/>
    <w:rsid w:val="4A13AE88"/>
    <w:rsid w:val="4A28DD8D"/>
    <w:rsid w:val="4A2A74C0"/>
    <w:rsid w:val="4ACEF87B"/>
    <w:rsid w:val="4B6346FB"/>
    <w:rsid w:val="4B6F9537"/>
    <w:rsid w:val="4C17980D"/>
    <w:rsid w:val="4C495A7F"/>
    <w:rsid w:val="4CB1ADA9"/>
    <w:rsid w:val="4CF7525F"/>
    <w:rsid w:val="4DDC7AC5"/>
    <w:rsid w:val="4DE0A43D"/>
    <w:rsid w:val="4E5378B4"/>
    <w:rsid w:val="4E880890"/>
    <w:rsid w:val="4EAA8DC6"/>
    <w:rsid w:val="4EAF3F21"/>
    <w:rsid w:val="4EC89B85"/>
    <w:rsid w:val="4EFC7826"/>
    <w:rsid w:val="4F6B5256"/>
    <w:rsid w:val="5008A650"/>
    <w:rsid w:val="50418775"/>
    <w:rsid w:val="509E70F7"/>
    <w:rsid w:val="50FFEFF6"/>
    <w:rsid w:val="51B1EFAC"/>
    <w:rsid w:val="51D2A323"/>
    <w:rsid w:val="52D8CE1F"/>
    <w:rsid w:val="53014DF1"/>
    <w:rsid w:val="5364F377"/>
    <w:rsid w:val="53AB0591"/>
    <w:rsid w:val="53B46B33"/>
    <w:rsid w:val="53B5B847"/>
    <w:rsid w:val="53BC113B"/>
    <w:rsid w:val="53DFB5D9"/>
    <w:rsid w:val="544CBA02"/>
    <w:rsid w:val="55263D95"/>
    <w:rsid w:val="55BAAA53"/>
    <w:rsid w:val="55F5B4EC"/>
    <w:rsid w:val="55F79340"/>
    <w:rsid w:val="5602143D"/>
    <w:rsid w:val="562CAEC9"/>
    <w:rsid w:val="56823483"/>
    <w:rsid w:val="56D6711D"/>
    <w:rsid w:val="57868980"/>
    <w:rsid w:val="57A872A2"/>
    <w:rsid w:val="57CD385E"/>
    <w:rsid w:val="57FA56A8"/>
    <w:rsid w:val="58260352"/>
    <w:rsid w:val="583DB6FF"/>
    <w:rsid w:val="58EBDBD3"/>
    <w:rsid w:val="590BF3F8"/>
    <w:rsid w:val="590C421D"/>
    <w:rsid w:val="591B38BC"/>
    <w:rsid w:val="591EE402"/>
    <w:rsid w:val="5959D3A4"/>
    <w:rsid w:val="595A384B"/>
    <w:rsid w:val="598F87FA"/>
    <w:rsid w:val="59C97F37"/>
    <w:rsid w:val="59DFB5CB"/>
    <w:rsid w:val="5A3FC2E8"/>
    <w:rsid w:val="5A5E45B3"/>
    <w:rsid w:val="5A81EA27"/>
    <w:rsid w:val="5B4E7015"/>
    <w:rsid w:val="5C188F89"/>
    <w:rsid w:val="5C24464D"/>
    <w:rsid w:val="5C28CA65"/>
    <w:rsid w:val="5C84FEEC"/>
    <w:rsid w:val="5C9D8FD1"/>
    <w:rsid w:val="5CE66C14"/>
    <w:rsid w:val="5D14D67F"/>
    <w:rsid w:val="5D88BD40"/>
    <w:rsid w:val="5DB035C6"/>
    <w:rsid w:val="5DFE88A2"/>
    <w:rsid w:val="5E546F85"/>
    <w:rsid w:val="5E874001"/>
    <w:rsid w:val="5EE55F17"/>
    <w:rsid w:val="5F629508"/>
    <w:rsid w:val="5FD8370A"/>
    <w:rsid w:val="601AC11E"/>
    <w:rsid w:val="60EEF4C5"/>
    <w:rsid w:val="60FB318C"/>
    <w:rsid w:val="61057E5C"/>
    <w:rsid w:val="611E0C27"/>
    <w:rsid w:val="613B19CD"/>
    <w:rsid w:val="613D8C1A"/>
    <w:rsid w:val="613FA2BC"/>
    <w:rsid w:val="61A271FA"/>
    <w:rsid w:val="621A5C59"/>
    <w:rsid w:val="624EF589"/>
    <w:rsid w:val="631D05C1"/>
    <w:rsid w:val="63312CA7"/>
    <w:rsid w:val="646D5926"/>
    <w:rsid w:val="64D83A38"/>
    <w:rsid w:val="653D2679"/>
    <w:rsid w:val="65769E86"/>
    <w:rsid w:val="65AB0FCA"/>
    <w:rsid w:val="65D6E410"/>
    <w:rsid w:val="65E09367"/>
    <w:rsid w:val="661954A7"/>
    <w:rsid w:val="66394B68"/>
    <w:rsid w:val="66B9290F"/>
    <w:rsid w:val="66BD67D2"/>
    <w:rsid w:val="66D9675C"/>
    <w:rsid w:val="6720C25B"/>
    <w:rsid w:val="675FE6E7"/>
    <w:rsid w:val="6761FAD6"/>
    <w:rsid w:val="67895268"/>
    <w:rsid w:val="67B73251"/>
    <w:rsid w:val="67E418CB"/>
    <w:rsid w:val="680D95C6"/>
    <w:rsid w:val="68BE36CF"/>
    <w:rsid w:val="68C833FD"/>
    <w:rsid w:val="68D8DC2F"/>
    <w:rsid w:val="68FED7CB"/>
    <w:rsid w:val="6924B1FE"/>
    <w:rsid w:val="69567703"/>
    <w:rsid w:val="6A2FD1C4"/>
    <w:rsid w:val="6A521AE3"/>
    <w:rsid w:val="6AE04836"/>
    <w:rsid w:val="6AEA0D3C"/>
    <w:rsid w:val="6B1DC6A9"/>
    <w:rsid w:val="6B6A565A"/>
    <w:rsid w:val="6B9ACFB7"/>
    <w:rsid w:val="6BDA9184"/>
    <w:rsid w:val="6BE79155"/>
    <w:rsid w:val="6BE93F90"/>
    <w:rsid w:val="6CA1560B"/>
    <w:rsid w:val="6D7D5E15"/>
    <w:rsid w:val="6E2E9936"/>
    <w:rsid w:val="6E3DAD72"/>
    <w:rsid w:val="6E91EB4B"/>
    <w:rsid w:val="6F24451D"/>
    <w:rsid w:val="6F46D1B2"/>
    <w:rsid w:val="6F80CA95"/>
    <w:rsid w:val="6F9FF884"/>
    <w:rsid w:val="6FA9CC6C"/>
    <w:rsid w:val="6FB577C7"/>
    <w:rsid w:val="6FB6BF86"/>
    <w:rsid w:val="6FED16BF"/>
    <w:rsid w:val="7041C274"/>
    <w:rsid w:val="707CC654"/>
    <w:rsid w:val="709706F9"/>
    <w:rsid w:val="7107A665"/>
    <w:rsid w:val="7116EEE2"/>
    <w:rsid w:val="711CEC1B"/>
    <w:rsid w:val="7127BC6A"/>
    <w:rsid w:val="714A1B55"/>
    <w:rsid w:val="7152696F"/>
    <w:rsid w:val="716C2C5C"/>
    <w:rsid w:val="718E273B"/>
    <w:rsid w:val="71B26B73"/>
    <w:rsid w:val="71FB443E"/>
    <w:rsid w:val="723061CF"/>
    <w:rsid w:val="727B29BA"/>
    <w:rsid w:val="72A381E5"/>
    <w:rsid w:val="72E2871F"/>
    <w:rsid w:val="7485CC8A"/>
    <w:rsid w:val="75BC1C63"/>
    <w:rsid w:val="7626830E"/>
    <w:rsid w:val="763AB1C1"/>
    <w:rsid w:val="7654B64C"/>
    <w:rsid w:val="765FE21D"/>
    <w:rsid w:val="7678AD46"/>
    <w:rsid w:val="76B98534"/>
    <w:rsid w:val="76C0B707"/>
    <w:rsid w:val="77114E70"/>
    <w:rsid w:val="7751E6C4"/>
    <w:rsid w:val="77CD0F39"/>
    <w:rsid w:val="785AABB1"/>
    <w:rsid w:val="78853F2A"/>
    <w:rsid w:val="788D05CC"/>
    <w:rsid w:val="7953D534"/>
    <w:rsid w:val="79649179"/>
    <w:rsid w:val="799D87C5"/>
    <w:rsid w:val="79A076CA"/>
    <w:rsid w:val="79F3BDC2"/>
    <w:rsid w:val="7A074E35"/>
    <w:rsid w:val="7A315C65"/>
    <w:rsid w:val="7A7469FF"/>
    <w:rsid w:val="7A931120"/>
    <w:rsid w:val="7AA602DE"/>
    <w:rsid w:val="7AD341B7"/>
    <w:rsid w:val="7B1A61BA"/>
    <w:rsid w:val="7B6324B4"/>
    <w:rsid w:val="7B73FA12"/>
    <w:rsid w:val="7CDB123C"/>
    <w:rsid w:val="7CFA16B9"/>
    <w:rsid w:val="7D0AE1CB"/>
    <w:rsid w:val="7D324BB4"/>
    <w:rsid w:val="7D393C20"/>
    <w:rsid w:val="7D4AB538"/>
    <w:rsid w:val="7D8276B7"/>
    <w:rsid w:val="7D8FC4BA"/>
    <w:rsid w:val="7DD0041F"/>
    <w:rsid w:val="7EA50002"/>
    <w:rsid w:val="7F2FF9B5"/>
    <w:rsid w:val="7F3D0D3C"/>
  </w:rsids>
  <m:mathPr>
    <m:mathFont m:val="Cambria Math"/>
    <m:brkBin m:val="before"/>
    <m:brkBinSub m:val="--"/>
    <m:smallFrac m:val="0"/>
    <m:dispDef/>
    <m:lMargin m:val="0"/>
    <m:rMargin m:val="0"/>
    <m:defJc m:val="centerGroup"/>
    <m:wrapIndent m:val="1440"/>
    <m:intLim m:val="subSup"/>
    <m:naryLim m:val="undOvr"/>
  </m:mathPr>
  <w:themeFontLang w:val="hr-HR"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3EC569C3"/>
  <w15:docId w15:val="{E0314140-F637-4FDA-9E09-69865243DDD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GB" w:eastAsia="en-GB"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uiPriority="9" w:qFormat="1"/>
    <w:lsdException w:name="heading 5" w:qFormat="1"/>
    <w:lsdException w:name="heading 6"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nhideWhenUsed="1"/>
    <w:lsdException w:name="toc 2" w:semiHidden="1" w:unhideWhenUsed="1"/>
    <w:lsdException w:name="toc 3" w:semiHidden="1"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iPriority="99"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qFormat="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Standaard">
    <w:name w:val="Normal"/>
    <w:qFormat/>
    <w:rsid w:val="0012428E"/>
    <w:rPr>
      <w:snapToGrid w:val="0"/>
      <w:lang w:val="fr-FR"/>
    </w:rPr>
  </w:style>
  <w:style w:type="paragraph" w:styleId="Kop1">
    <w:name w:val="heading 1"/>
    <w:basedOn w:val="Standaard"/>
    <w:next w:val="Text1"/>
    <w:qFormat/>
    <w:rsid w:val="0012428E"/>
    <w:pPr>
      <w:keepNext/>
      <w:numPr>
        <w:numId w:val="16"/>
      </w:numPr>
      <w:spacing w:before="240" w:after="240"/>
      <w:jc w:val="both"/>
      <w:outlineLvl w:val="0"/>
    </w:pPr>
    <w:rPr>
      <w:b/>
      <w:smallCaps/>
      <w:sz w:val="24"/>
    </w:rPr>
  </w:style>
  <w:style w:type="paragraph" w:styleId="Kop2">
    <w:name w:val="heading 2"/>
    <w:basedOn w:val="Standaard"/>
    <w:next w:val="Text2"/>
    <w:qFormat/>
    <w:rsid w:val="0012428E"/>
    <w:pPr>
      <w:keepNext/>
      <w:numPr>
        <w:ilvl w:val="1"/>
        <w:numId w:val="16"/>
      </w:numPr>
      <w:spacing w:after="240"/>
      <w:jc w:val="both"/>
      <w:outlineLvl w:val="1"/>
    </w:pPr>
    <w:rPr>
      <w:b/>
      <w:sz w:val="24"/>
    </w:rPr>
  </w:style>
  <w:style w:type="paragraph" w:styleId="Kop3">
    <w:name w:val="heading 3"/>
    <w:basedOn w:val="Standaard"/>
    <w:next w:val="Text3"/>
    <w:qFormat/>
    <w:rsid w:val="0012428E"/>
    <w:pPr>
      <w:keepNext/>
      <w:numPr>
        <w:ilvl w:val="2"/>
        <w:numId w:val="16"/>
      </w:numPr>
      <w:spacing w:after="240"/>
      <w:jc w:val="both"/>
      <w:outlineLvl w:val="2"/>
    </w:pPr>
    <w:rPr>
      <w:i/>
      <w:sz w:val="24"/>
    </w:rPr>
  </w:style>
  <w:style w:type="paragraph" w:styleId="Kop4">
    <w:name w:val="heading 4"/>
    <w:basedOn w:val="Standaard"/>
    <w:next w:val="Text4"/>
    <w:link w:val="Kop4Char"/>
    <w:uiPriority w:val="9"/>
    <w:qFormat/>
    <w:rsid w:val="0012428E"/>
    <w:pPr>
      <w:keepNext/>
      <w:spacing w:after="240"/>
      <w:jc w:val="both"/>
      <w:outlineLvl w:val="3"/>
    </w:pPr>
    <w:rPr>
      <w:sz w:val="24"/>
    </w:rPr>
  </w:style>
  <w:style w:type="paragraph" w:styleId="Kop5">
    <w:name w:val="heading 5"/>
    <w:basedOn w:val="Standaard"/>
    <w:next w:val="Standaard"/>
    <w:qFormat/>
    <w:rsid w:val="0012428E"/>
    <w:pPr>
      <w:numPr>
        <w:ilvl w:val="4"/>
        <w:numId w:val="16"/>
      </w:numPr>
      <w:spacing w:before="240" w:after="60"/>
      <w:jc w:val="both"/>
      <w:outlineLvl w:val="4"/>
    </w:pPr>
    <w:rPr>
      <w:rFonts w:ascii="Arial" w:hAnsi="Arial"/>
      <w:sz w:val="22"/>
    </w:rPr>
  </w:style>
  <w:style w:type="paragraph" w:styleId="Kop6">
    <w:name w:val="heading 6"/>
    <w:basedOn w:val="Standaard"/>
    <w:next w:val="Standaard"/>
    <w:qFormat/>
    <w:rsid w:val="0012428E"/>
    <w:pPr>
      <w:numPr>
        <w:ilvl w:val="5"/>
        <w:numId w:val="16"/>
      </w:numPr>
      <w:spacing w:before="240" w:after="60"/>
      <w:jc w:val="both"/>
      <w:outlineLvl w:val="5"/>
    </w:pPr>
    <w:rPr>
      <w:rFonts w:ascii="Arial" w:hAnsi="Arial"/>
      <w:i/>
      <w:sz w:val="22"/>
    </w:rPr>
  </w:style>
  <w:style w:type="paragraph" w:styleId="Kop7">
    <w:name w:val="heading 7"/>
    <w:basedOn w:val="Standaard"/>
    <w:next w:val="Standaard"/>
    <w:qFormat/>
    <w:rsid w:val="0012428E"/>
    <w:pPr>
      <w:numPr>
        <w:ilvl w:val="6"/>
        <w:numId w:val="16"/>
      </w:numPr>
      <w:spacing w:before="240" w:after="60"/>
      <w:jc w:val="both"/>
      <w:outlineLvl w:val="6"/>
    </w:pPr>
    <w:rPr>
      <w:rFonts w:ascii="Arial" w:hAnsi="Arial"/>
    </w:rPr>
  </w:style>
  <w:style w:type="paragraph" w:styleId="Kop8">
    <w:name w:val="heading 8"/>
    <w:basedOn w:val="Standaard"/>
    <w:next w:val="Standaard"/>
    <w:qFormat/>
    <w:rsid w:val="0012428E"/>
    <w:pPr>
      <w:numPr>
        <w:ilvl w:val="7"/>
        <w:numId w:val="16"/>
      </w:numPr>
      <w:spacing w:before="240" w:after="60"/>
      <w:jc w:val="both"/>
      <w:outlineLvl w:val="7"/>
    </w:pPr>
    <w:rPr>
      <w:rFonts w:ascii="Arial" w:hAnsi="Arial"/>
      <w:i/>
    </w:rPr>
  </w:style>
  <w:style w:type="paragraph" w:styleId="Kop9">
    <w:name w:val="heading 9"/>
    <w:basedOn w:val="Standaard"/>
    <w:next w:val="Standaard"/>
    <w:qFormat/>
    <w:rsid w:val="0012428E"/>
    <w:pPr>
      <w:numPr>
        <w:ilvl w:val="8"/>
        <w:numId w:val="16"/>
      </w:numPr>
      <w:spacing w:before="240" w:after="60"/>
      <w:jc w:val="both"/>
      <w:outlineLvl w:val="8"/>
    </w:pPr>
    <w:rPr>
      <w:rFonts w:ascii="Arial" w:hAnsi="Arial"/>
      <w:i/>
      <w:sz w:val="18"/>
    </w:rPr>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paragraph" w:customStyle="1" w:styleId="Text1">
    <w:name w:val="Text 1"/>
    <w:basedOn w:val="Standaard"/>
    <w:rsid w:val="0012428E"/>
    <w:pPr>
      <w:spacing w:after="240"/>
      <w:ind w:left="483"/>
      <w:jc w:val="both"/>
    </w:pPr>
    <w:rPr>
      <w:sz w:val="24"/>
    </w:rPr>
  </w:style>
  <w:style w:type="paragraph" w:customStyle="1" w:styleId="Text2">
    <w:name w:val="Text 2"/>
    <w:basedOn w:val="Standaard"/>
    <w:rsid w:val="0012428E"/>
    <w:pPr>
      <w:tabs>
        <w:tab w:val="left" w:pos="2161"/>
      </w:tabs>
      <w:spacing w:after="240"/>
      <w:ind w:left="1077"/>
      <w:jc w:val="both"/>
    </w:pPr>
    <w:rPr>
      <w:sz w:val="24"/>
    </w:rPr>
  </w:style>
  <w:style w:type="paragraph" w:customStyle="1" w:styleId="Text3">
    <w:name w:val="Text 3"/>
    <w:basedOn w:val="Standaard"/>
    <w:rsid w:val="0012428E"/>
    <w:pPr>
      <w:tabs>
        <w:tab w:val="left" w:pos="2302"/>
      </w:tabs>
      <w:spacing w:after="240"/>
      <w:ind w:left="1917"/>
      <w:jc w:val="both"/>
    </w:pPr>
    <w:rPr>
      <w:sz w:val="24"/>
    </w:rPr>
  </w:style>
  <w:style w:type="paragraph" w:customStyle="1" w:styleId="Text4">
    <w:name w:val="Text 4"/>
    <w:basedOn w:val="Standaard"/>
    <w:rsid w:val="0012428E"/>
    <w:pPr>
      <w:spacing w:after="240"/>
      <w:ind w:left="2880"/>
      <w:jc w:val="both"/>
    </w:pPr>
    <w:rPr>
      <w:sz w:val="24"/>
    </w:rPr>
  </w:style>
  <w:style w:type="paragraph" w:styleId="Titel">
    <w:name w:val="Title"/>
    <w:basedOn w:val="Standaard"/>
    <w:qFormat/>
    <w:rsid w:val="0012428E"/>
    <w:pPr>
      <w:tabs>
        <w:tab w:val="left" w:pos="-1440"/>
        <w:tab w:val="left" w:pos="-720"/>
        <w:tab w:val="left" w:pos="828"/>
        <w:tab w:val="left" w:pos="1044"/>
        <w:tab w:val="left" w:pos="1260"/>
        <w:tab w:val="left" w:pos="1476"/>
        <w:tab w:val="left" w:pos="1692"/>
        <w:tab w:val="left" w:pos="2160"/>
      </w:tabs>
      <w:jc w:val="center"/>
    </w:pPr>
    <w:rPr>
      <w:b/>
      <w:sz w:val="22"/>
    </w:rPr>
  </w:style>
  <w:style w:type="paragraph" w:styleId="Ondertitel">
    <w:name w:val="Subtitle"/>
    <w:basedOn w:val="Standaard"/>
    <w:qFormat/>
    <w:rsid w:val="0012428E"/>
    <w:pPr>
      <w:tabs>
        <w:tab w:val="left" w:pos="-1440"/>
        <w:tab w:val="left" w:pos="-720"/>
        <w:tab w:val="left" w:pos="828"/>
        <w:tab w:val="left" w:pos="1044"/>
        <w:tab w:val="left" w:pos="1260"/>
        <w:tab w:val="left" w:pos="1476"/>
        <w:tab w:val="left" w:pos="1692"/>
        <w:tab w:val="left" w:pos="2160"/>
      </w:tabs>
      <w:jc w:val="center"/>
    </w:pPr>
    <w:rPr>
      <w:b/>
      <w:sz w:val="22"/>
    </w:rPr>
  </w:style>
  <w:style w:type="character" w:styleId="Voetnootmarkering">
    <w:name w:val="footnote reference"/>
    <w:semiHidden/>
    <w:rsid w:val="0012428E"/>
    <w:rPr>
      <w:rFonts w:cs="Times New Roman"/>
    </w:rPr>
  </w:style>
  <w:style w:type="paragraph" w:styleId="Plattetekst">
    <w:name w:val="Body Text"/>
    <w:aliases w:val="Document,Doc,Body Text2,doc,Standard paragraph,BodyText, (Norm),Body Text 12,bt,gl,uvlaka 2,(Norm),heading3,Body Text - Level 2,1body,BodText,body text,Body Txt,Body Text-10,Body Text Char2,Text Char1,Τίτλος Μελέτης,- TF,Text"/>
    <w:basedOn w:val="Standaard"/>
    <w:link w:val="PlattetekstChar"/>
    <w:rsid w:val="0012428E"/>
    <w:pPr>
      <w:jc w:val="both"/>
    </w:pPr>
    <w:rPr>
      <w:sz w:val="24"/>
    </w:rPr>
  </w:style>
  <w:style w:type="paragraph" w:styleId="Voetnoottekst">
    <w:name w:val="footnote text"/>
    <w:basedOn w:val="Standaard"/>
    <w:semiHidden/>
    <w:rsid w:val="0012428E"/>
    <w:pPr>
      <w:spacing w:after="240"/>
      <w:ind w:left="357" w:hanging="357"/>
      <w:jc w:val="both"/>
    </w:pPr>
  </w:style>
  <w:style w:type="character" w:styleId="Paginanummer">
    <w:name w:val="page number"/>
    <w:rsid w:val="0012428E"/>
    <w:rPr>
      <w:rFonts w:cs="Times New Roman"/>
    </w:rPr>
  </w:style>
  <w:style w:type="paragraph" w:styleId="Koptekst">
    <w:name w:val="header"/>
    <w:basedOn w:val="Standaard"/>
    <w:rsid w:val="0012428E"/>
    <w:pPr>
      <w:tabs>
        <w:tab w:val="center" w:pos="4153"/>
        <w:tab w:val="right" w:pos="8306"/>
      </w:tabs>
      <w:spacing w:after="240"/>
      <w:jc w:val="both"/>
    </w:pPr>
    <w:rPr>
      <w:sz w:val="24"/>
    </w:rPr>
  </w:style>
  <w:style w:type="paragraph" w:styleId="Voettekst">
    <w:name w:val="footer"/>
    <w:basedOn w:val="Standaard"/>
    <w:link w:val="VoettekstChar"/>
    <w:uiPriority w:val="99"/>
    <w:rsid w:val="0012428E"/>
    <w:pPr>
      <w:tabs>
        <w:tab w:val="center" w:pos="4153"/>
        <w:tab w:val="right" w:pos="8306"/>
      </w:tabs>
    </w:pPr>
  </w:style>
  <w:style w:type="paragraph" w:customStyle="1" w:styleId="Blockquote">
    <w:name w:val="Blockquote"/>
    <w:basedOn w:val="Standaard"/>
    <w:rsid w:val="0012428E"/>
    <w:pPr>
      <w:spacing w:before="100" w:after="100"/>
      <w:ind w:left="360" w:right="360"/>
    </w:pPr>
    <w:rPr>
      <w:snapToGrid/>
      <w:sz w:val="24"/>
      <w:lang w:val="fr-BE"/>
    </w:rPr>
  </w:style>
  <w:style w:type="character" w:styleId="Nadruk">
    <w:name w:val="Emphasis"/>
    <w:qFormat/>
    <w:rsid w:val="0012428E"/>
    <w:rPr>
      <w:rFonts w:cs="Times New Roman"/>
      <w:i/>
    </w:rPr>
  </w:style>
  <w:style w:type="character" w:styleId="Hyperlink">
    <w:name w:val="Hyperlink"/>
    <w:rsid w:val="0012428E"/>
    <w:rPr>
      <w:rFonts w:cs="Times New Roman"/>
      <w:color w:val="0000FF"/>
      <w:u w:val="single"/>
    </w:rPr>
  </w:style>
  <w:style w:type="character" w:styleId="Zwaar">
    <w:name w:val="Strong"/>
    <w:uiPriority w:val="22"/>
    <w:qFormat/>
    <w:rsid w:val="0012428E"/>
    <w:rPr>
      <w:rFonts w:cs="Times New Roman"/>
      <w:b/>
    </w:rPr>
  </w:style>
  <w:style w:type="paragraph" w:customStyle="1" w:styleId="ZCom">
    <w:name w:val="Z_Com"/>
    <w:basedOn w:val="Standaard"/>
    <w:next w:val="Standaard"/>
    <w:rsid w:val="0012428E"/>
    <w:pPr>
      <w:widowControl w:val="0"/>
      <w:ind w:right="85"/>
      <w:jc w:val="both"/>
    </w:pPr>
    <w:rPr>
      <w:rFonts w:ascii="Arial" w:hAnsi="Arial"/>
      <w:snapToGrid/>
      <w:sz w:val="24"/>
      <w:lang w:val="en-GB"/>
    </w:rPr>
  </w:style>
  <w:style w:type="paragraph" w:styleId="Documentstructuur">
    <w:name w:val="Document Map"/>
    <w:basedOn w:val="Standaard"/>
    <w:semiHidden/>
    <w:rsid w:val="0012428E"/>
    <w:pPr>
      <w:shd w:val="clear" w:color="auto" w:fill="000080"/>
    </w:pPr>
  </w:style>
  <w:style w:type="character" w:customStyle="1" w:styleId="tw4winMark">
    <w:name w:val="tw4winMark"/>
    <w:rsid w:val="0012428E"/>
    <w:rPr>
      <w:rFonts w:ascii="Times New Roman" w:hAnsi="Times New Roman"/>
      <w:vanish/>
      <w:color w:val="800080"/>
      <w:sz w:val="24"/>
      <w:vertAlign w:val="subscript"/>
    </w:rPr>
  </w:style>
  <w:style w:type="character" w:customStyle="1" w:styleId="tw4winError">
    <w:name w:val="tw4winError"/>
    <w:rsid w:val="0012428E"/>
    <w:rPr>
      <w:color w:val="00FF00"/>
      <w:sz w:val="40"/>
    </w:rPr>
  </w:style>
  <w:style w:type="character" w:customStyle="1" w:styleId="tw4winTerm">
    <w:name w:val="tw4winTerm"/>
    <w:rsid w:val="0012428E"/>
    <w:rPr>
      <w:color w:val="0000FF"/>
    </w:rPr>
  </w:style>
  <w:style w:type="character" w:customStyle="1" w:styleId="tw4winPopup">
    <w:name w:val="tw4winPopup"/>
    <w:rsid w:val="0012428E"/>
    <w:rPr>
      <w:noProof/>
      <w:color w:val="008000"/>
    </w:rPr>
  </w:style>
  <w:style w:type="character" w:customStyle="1" w:styleId="tw4winJump">
    <w:name w:val="tw4winJump"/>
    <w:rsid w:val="0012428E"/>
    <w:rPr>
      <w:noProof/>
      <w:color w:val="008080"/>
    </w:rPr>
  </w:style>
  <w:style w:type="character" w:customStyle="1" w:styleId="tw4winExternal">
    <w:name w:val="tw4winExternal"/>
    <w:rsid w:val="0012428E"/>
    <w:rPr>
      <w:noProof/>
      <w:color w:val="808080"/>
    </w:rPr>
  </w:style>
  <w:style w:type="character" w:customStyle="1" w:styleId="tw4winInternal">
    <w:name w:val="tw4winInternal"/>
    <w:rsid w:val="0012428E"/>
    <w:rPr>
      <w:noProof/>
      <w:color w:val="FF0000"/>
    </w:rPr>
  </w:style>
  <w:style w:type="character" w:customStyle="1" w:styleId="DONOTTRANSLATE">
    <w:name w:val="DO_NOT_TRANSLATE"/>
    <w:rsid w:val="0012428E"/>
    <w:rPr>
      <w:noProof/>
      <w:color w:val="800000"/>
    </w:rPr>
  </w:style>
  <w:style w:type="paragraph" w:styleId="Ballontekst">
    <w:name w:val="Balloon Text"/>
    <w:basedOn w:val="Standaard"/>
    <w:semiHidden/>
    <w:rsid w:val="00FD6452"/>
    <w:rPr>
      <w:rFonts w:ascii="Tahoma" w:hAnsi="Tahoma" w:cs="Tahoma"/>
      <w:sz w:val="16"/>
      <w:szCs w:val="16"/>
    </w:rPr>
  </w:style>
  <w:style w:type="character" w:customStyle="1" w:styleId="PlattetekstChar">
    <w:name w:val="Platte tekst Char"/>
    <w:aliases w:val="Document Char,Doc Char,Body Text2 Char,doc Char,Standard paragraph Char,BodyText Char, (Norm) Char,Body Text 12 Char,bt Char,gl Char,uvlaka 2 Char,(Norm) Char,heading3 Char,Body Text - Level 2 Char,1body Char,BodText Char,Body Txt Char"/>
    <w:link w:val="Plattetekst"/>
    <w:rsid w:val="0082163D"/>
    <w:rPr>
      <w:snapToGrid w:val="0"/>
      <w:sz w:val="24"/>
      <w:lang w:val="fr-FR" w:eastAsia="en-GB" w:bidi="ar-SA"/>
    </w:rPr>
  </w:style>
  <w:style w:type="character" w:styleId="Verwijzingopmerking">
    <w:name w:val="annotation reference"/>
    <w:rsid w:val="00FB10DF"/>
    <w:rPr>
      <w:sz w:val="16"/>
      <w:szCs w:val="16"/>
    </w:rPr>
  </w:style>
  <w:style w:type="paragraph" w:styleId="Tekstopmerking">
    <w:name w:val="annotation text"/>
    <w:basedOn w:val="Standaard"/>
    <w:link w:val="TekstopmerkingChar"/>
    <w:rsid w:val="00FB10DF"/>
  </w:style>
  <w:style w:type="character" w:customStyle="1" w:styleId="TekstopmerkingChar">
    <w:name w:val="Tekst opmerking Char"/>
    <w:link w:val="Tekstopmerking"/>
    <w:rsid w:val="00FB10DF"/>
    <w:rPr>
      <w:snapToGrid w:val="0"/>
      <w:lang w:val="fr-FR"/>
    </w:rPr>
  </w:style>
  <w:style w:type="paragraph" w:styleId="Onderwerpvanopmerking">
    <w:name w:val="annotation subject"/>
    <w:basedOn w:val="Tekstopmerking"/>
    <w:next w:val="Tekstopmerking"/>
    <w:link w:val="OnderwerpvanopmerkingChar"/>
    <w:rsid w:val="00FB10DF"/>
    <w:rPr>
      <w:b/>
      <w:bCs/>
    </w:rPr>
  </w:style>
  <w:style w:type="character" w:customStyle="1" w:styleId="OnderwerpvanopmerkingChar">
    <w:name w:val="Onderwerp van opmerking Char"/>
    <w:link w:val="Onderwerpvanopmerking"/>
    <w:rsid w:val="00FB10DF"/>
    <w:rPr>
      <w:b/>
      <w:bCs/>
      <w:snapToGrid w:val="0"/>
      <w:lang w:val="fr-FR"/>
    </w:rPr>
  </w:style>
  <w:style w:type="paragraph" w:styleId="Eindnoottekst">
    <w:name w:val="endnote text"/>
    <w:basedOn w:val="Standaard"/>
    <w:link w:val="EindnoottekstChar"/>
    <w:rsid w:val="002E24F7"/>
  </w:style>
  <w:style w:type="character" w:customStyle="1" w:styleId="EindnoottekstChar">
    <w:name w:val="Eindnoottekst Char"/>
    <w:link w:val="Eindnoottekst"/>
    <w:rsid w:val="002E24F7"/>
    <w:rPr>
      <w:snapToGrid w:val="0"/>
      <w:lang w:val="fr-FR"/>
    </w:rPr>
  </w:style>
  <w:style w:type="character" w:styleId="Eindnootmarkering">
    <w:name w:val="endnote reference"/>
    <w:rsid w:val="002E24F7"/>
    <w:rPr>
      <w:vertAlign w:val="superscript"/>
    </w:rPr>
  </w:style>
  <w:style w:type="paragraph" w:customStyle="1" w:styleId="ColorfulList-Accent11">
    <w:name w:val="Colorful List - Accent 11"/>
    <w:basedOn w:val="Standaard"/>
    <w:uiPriority w:val="34"/>
    <w:qFormat/>
    <w:rsid w:val="004A4617"/>
    <w:pPr>
      <w:ind w:left="720"/>
    </w:pPr>
    <w:rPr>
      <w:rFonts w:ascii="Calibri" w:eastAsia="SimSun" w:hAnsi="Calibri" w:cs="Calibri"/>
      <w:snapToGrid/>
      <w:sz w:val="22"/>
      <w:szCs w:val="22"/>
      <w:lang w:val="en-GB" w:eastAsia="en-US"/>
    </w:rPr>
  </w:style>
  <w:style w:type="paragraph" w:customStyle="1" w:styleId="articletitle">
    <w:name w:val="article title"/>
    <w:basedOn w:val="Standaard"/>
    <w:qFormat/>
    <w:rsid w:val="00B94564"/>
    <w:pPr>
      <w:numPr>
        <w:numId w:val="7"/>
      </w:numPr>
      <w:suppressAutoHyphens/>
      <w:spacing w:after="200" w:line="276" w:lineRule="auto"/>
      <w:ind w:left="357" w:hanging="357"/>
    </w:pPr>
    <w:rPr>
      <w:rFonts w:eastAsia="Calibri"/>
      <w:b/>
      <w:snapToGrid/>
      <w:sz w:val="24"/>
      <w:szCs w:val="24"/>
      <w:lang w:val="en-GB" w:eastAsia="ar-SA"/>
    </w:rPr>
  </w:style>
  <w:style w:type="paragraph" w:customStyle="1" w:styleId="paragraph">
    <w:name w:val="paragraph"/>
    <w:basedOn w:val="Standaard"/>
    <w:link w:val="paragraphChar"/>
    <w:qFormat/>
    <w:rsid w:val="00B94564"/>
    <w:pPr>
      <w:numPr>
        <w:ilvl w:val="1"/>
        <w:numId w:val="7"/>
      </w:numPr>
      <w:ind w:left="567" w:hanging="567"/>
      <w:jc w:val="both"/>
    </w:pPr>
    <w:rPr>
      <w:sz w:val="24"/>
      <w:szCs w:val="24"/>
      <w:lang w:val="en-GB"/>
    </w:rPr>
  </w:style>
  <w:style w:type="character" w:customStyle="1" w:styleId="paragraphChar">
    <w:name w:val="paragraph Char"/>
    <w:link w:val="paragraph"/>
    <w:rsid w:val="00B94564"/>
    <w:rPr>
      <w:snapToGrid w:val="0"/>
      <w:sz w:val="24"/>
      <w:szCs w:val="24"/>
    </w:rPr>
  </w:style>
  <w:style w:type="numbering" w:customStyle="1" w:styleId="PartI">
    <w:name w:val="Part I"/>
    <w:uiPriority w:val="99"/>
    <w:rsid w:val="00B94564"/>
    <w:pPr>
      <w:numPr>
        <w:numId w:val="9"/>
      </w:numPr>
    </w:pPr>
  </w:style>
  <w:style w:type="paragraph" w:customStyle="1" w:styleId="ColorfulShading-Accent11">
    <w:name w:val="Colorful Shading - Accent 11"/>
    <w:hidden/>
    <w:uiPriority w:val="99"/>
    <w:semiHidden/>
    <w:rsid w:val="009C424A"/>
    <w:rPr>
      <w:snapToGrid w:val="0"/>
      <w:lang w:val="fr-FR"/>
    </w:rPr>
  </w:style>
  <w:style w:type="paragraph" w:styleId="Revisie">
    <w:name w:val="Revision"/>
    <w:hidden/>
    <w:uiPriority w:val="99"/>
    <w:semiHidden/>
    <w:rsid w:val="003E0B5C"/>
    <w:rPr>
      <w:snapToGrid w:val="0"/>
      <w:lang w:val="fr-FR"/>
    </w:rPr>
  </w:style>
  <w:style w:type="paragraph" w:customStyle="1" w:styleId="StyleListBulletListBulletJustifiedLeft">
    <w:name w:val="Style List BulletList Bullet Justified + Left"/>
    <w:basedOn w:val="Standaard"/>
    <w:rsid w:val="007F0522"/>
    <w:pPr>
      <w:numPr>
        <w:numId w:val="10"/>
      </w:numPr>
      <w:spacing w:before="80" w:after="80"/>
    </w:pPr>
    <w:rPr>
      <w:rFonts w:ascii="Verdana" w:hAnsi="Verdana"/>
      <w:snapToGrid/>
      <w:color w:val="333333"/>
      <w:lang w:val="en-GB"/>
    </w:rPr>
  </w:style>
  <w:style w:type="paragraph" w:styleId="Lijstalinea">
    <w:name w:val="List Paragraph"/>
    <w:basedOn w:val="Standaard"/>
    <w:link w:val="LijstalineaChar"/>
    <w:uiPriority w:val="34"/>
    <w:qFormat/>
    <w:rsid w:val="007F0522"/>
    <w:pPr>
      <w:ind w:left="720"/>
      <w:contextualSpacing/>
    </w:pPr>
  </w:style>
  <w:style w:type="character" w:styleId="GevolgdeHyperlink">
    <w:name w:val="FollowedHyperlink"/>
    <w:basedOn w:val="Standaardalinea-lettertype"/>
    <w:semiHidden/>
    <w:unhideWhenUsed/>
    <w:rsid w:val="00203BA2"/>
    <w:rPr>
      <w:color w:val="800080" w:themeColor="followedHyperlink"/>
      <w:u w:val="single"/>
    </w:rPr>
  </w:style>
  <w:style w:type="character" w:customStyle="1" w:styleId="Kop4Char">
    <w:name w:val="Kop 4 Char"/>
    <w:basedOn w:val="Standaardalinea-lettertype"/>
    <w:link w:val="Kop4"/>
    <w:uiPriority w:val="9"/>
    <w:rsid w:val="00D816DD"/>
    <w:rPr>
      <w:snapToGrid w:val="0"/>
      <w:sz w:val="24"/>
      <w:lang w:val="fr-FR"/>
    </w:rPr>
  </w:style>
  <w:style w:type="paragraph" w:customStyle="1" w:styleId="Default">
    <w:name w:val="Default"/>
    <w:rsid w:val="00B96703"/>
    <w:pPr>
      <w:autoSpaceDE w:val="0"/>
      <w:autoSpaceDN w:val="0"/>
      <w:adjustRightInd w:val="0"/>
    </w:pPr>
    <w:rPr>
      <w:color w:val="000000"/>
      <w:sz w:val="24"/>
      <w:szCs w:val="24"/>
    </w:rPr>
  </w:style>
  <w:style w:type="character" w:customStyle="1" w:styleId="LijstalineaChar">
    <w:name w:val="Lijstalinea Char"/>
    <w:link w:val="Lijstalinea"/>
    <w:uiPriority w:val="34"/>
    <w:rsid w:val="0040237B"/>
    <w:rPr>
      <w:snapToGrid w:val="0"/>
      <w:lang w:val="fr-FR"/>
    </w:rPr>
  </w:style>
  <w:style w:type="paragraph" w:styleId="Normaalweb">
    <w:name w:val="Normal (Web)"/>
    <w:basedOn w:val="Standaard"/>
    <w:uiPriority w:val="99"/>
    <w:unhideWhenUsed/>
    <w:rsid w:val="0058758C"/>
    <w:pPr>
      <w:spacing w:before="100" w:beforeAutospacing="1" w:after="100" w:afterAutospacing="1"/>
    </w:pPr>
    <w:rPr>
      <w:snapToGrid/>
      <w:sz w:val="24"/>
      <w:szCs w:val="24"/>
      <w:lang w:val="en-IE" w:eastAsia="en-IE"/>
    </w:rPr>
  </w:style>
  <w:style w:type="character" w:styleId="Onopgelostemelding">
    <w:name w:val="Unresolved Mention"/>
    <w:basedOn w:val="Standaardalinea-lettertype"/>
    <w:uiPriority w:val="99"/>
    <w:semiHidden/>
    <w:unhideWhenUsed/>
    <w:rsid w:val="0071378C"/>
    <w:rPr>
      <w:color w:val="605E5C"/>
      <w:shd w:val="clear" w:color="auto" w:fill="E1DFDD"/>
    </w:rPr>
  </w:style>
  <w:style w:type="character" w:styleId="Vermelding">
    <w:name w:val="Mention"/>
    <w:basedOn w:val="Standaardalinea-lettertype"/>
    <w:uiPriority w:val="99"/>
    <w:unhideWhenUsed/>
    <w:rsid w:val="00B52AA1"/>
    <w:rPr>
      <w:color w:val="2B579A"/>
      <w:shd w:val="clear" w:color="auto" w:fill="E1DFDD"/>
    </w:rPr>
  </w:style>
  <w:style w:type="character" w:customStyle="1" w:styleId="VoettekstChar">
    <w:name w:val="Voettekst Char"/>
    <w:basedOn w:val="Standaardalinea-lettertype"/>
    <w:link w:val="Voettekst"/>
    <w:uiPriority w:val="99"/>
    <w:rsid w:val="00642138"/>
    <w:rPr>
      <w:snapToGrid w:val="0"/>
      <w:lang w:val="fr-FR"/>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58217126">
      <w:bodyDiv w:val="1"/>
      <w:marLeft w:val="0"/>
      <w:marRight w:val="0"/>
      <w:marTop w:val="0"/>
      <w:marBottom w:val="0"/>
      <w:divBdr>
        <w:top w:val="none" w:sz="0" w:space="0" w:color="auto"/>
        <w:left w:val="none" w:sz="0" w:space="0" w:color="auto"/>
        <w:bottom w:val="none" w:sz="0" w:space="0" w:color="auto"/>
        <w:right w:val="none" w:sz="0" w:space="0" w:color="auto"/>
      </w:divBdr>
    </w:div>
    <w:div w:id="74594348">
      <w:bodyDiv w:val="1"/>
      <w:marLeft w:val="0"/>
      <w:marRight w:val="0"/>
      <w:marTop w:val="0"/>
      <w:marBottom w:val="0"/>
      <w:divBdr>
        <w:top w:val="none" w:sz="0" w:space="0" w:color="auto"/>
        <w:left w:val="none" w:sz="0" w:space="0" w:color="auto"/>
        <w:bottom w:val="none" w:sz="0" w:space="0" w:color="auto"/>
        <w:right w:val="none" w:sz="0" w:space="0" w:color="auto"/>
      </w:divBdr>
    </w:div>
    <w:div w:id="192572431">
      <w:bodyDiv w:val="1"/>
      <w:marLeft w:val="0"/>
      <w:marRight w:val="0"/>
      <w:marTop w:val="0"/>
      <w:marBottom w:val="0"/>
      <w:divBdr>
        <w:top w:val="none" w:sz="0" w:space="0" w:color="auto"/>
        <w:left w:val="none" w:sz="0" w:space="0" w:color="auto"/>
        <w:bottom w:val="none" w:sz="0" w:space="0" w:color="auto"/>
        <w:right w:val="none" w:sz="0" w:space="0" w:color="auto"/>
      </w:divBdr>
    </w:div>
    <w:div w:id="212229569">
      <w:bodyDiv w:val="1"/>
      <w:marLeft w:val="0"/>
      <w:marRight w:val="0"/>
      <w:marTop w:val="0"/>
      <w:marBottom w:val="0"/>
      <w:divBdr>
        <w:top w:val="none" w:sz="0" w:space="0" w:color="auto"/>
        <w:left w:val="none" w:sz="0" w:space="0" w:color="auto"/>
        <w:bottom w:val="none" w:sz="0" w:space="0" w:color="auto"/>
        <w:right w:val="none" w:sz="0" w:space="0" w:color="auto"/>
      </w:divBdr>
    </w:div>
    <w:div w:id="245844524">
      <w:bodyDiv w:val="1"/>
      <w:marLeft w:val="0"/>
      <w:marRight w:val="0"/>
      <w:marTop w:val="0"/>
      <w:marBottom w:val="0"/>
      <w:divBdr>
        <w:top w:val="none" w:sz="0" w:space="0" w:color="auto"/>
        <w:left w:val="none" w:sz="0" w:space="0" w:color="auto"/>
        <w:bottom w:val="none" w:sz="0" w:space="0" w:color="auto"/>
        <w:right w:val="none" w:sz="0" w:space="0" w:color="auto"/>
      </w:divBdr>
      <w:divsChild>
        <w:div w:id="121658366">
          <w:marLeft w:val="0"/>
          <w:marRight w:val="0"/>
          <w:marTop w:val="0"/>
          <w:marBottom w:val="0"/>
          <w:divBdr>
            <w:top w:val="none" w:sz="0" w:space="0" w:color="auto"/>
            <w:left w:val="none" w:sz="0" w:space="0" w:color="auto"/>
            <w:bottom w:val="none" w:sz="0" w:space="0" w:color="auto"/>
            <w:right w:val="none" w:sz="0" w:space="0" w:color="auto"/>
          </w:divBdr>
        </w:div>
        <w:div w:id="764034142">
          <w:marLeft w:val="0"/>
          <w:marRight w:val="0"/>
          <w:marTop w:val="0"/>
          <w:marBottom w:val="0"/>
          <w:divBdr>
            <w:top w:val="none" w:sz="0" w:space="0" w:color="auto"/>
            <w:left w:val="none" w:sz="0" w:space="0" w:color="auto"/>
            <w:bottom w:val="none" w:sz="0" w:space="0" w:color="auto"/>
            <w:right w:val="none" w:sz="0" w:space="0" w:color="auto"/>
          </w:divBdr>
        </w:div>
        <w:div w:id="819270869">
          <w:marLeft w:val="0"/>
          <w:marRight w:val="0"/>
          <w:marTop w:val="0"/>
          <w:marBottom w:val="0"/>
          <w:divBdr>
            <w:top w:val="none" w:sz="0" w:space="0" w:color="auto"/>
            <w:left w:val="none" w:sz="0" w:space="0" w:color="auto"/>
            <w:bottom w:val="none" w:sz="0" w:space="0" w:color="auto"/>
            <w:right w:val="none" w:sz="0" w:space="0" w:color="auto"/>
          </w:divBdr>
        </w:div>
        <w:div w:id="847016154">
          <w:marLeft w:val="0"/>
          <w:marRight w:val="0"/>
          <w:marTop w:val="0"/>
          <w:marBottom w:val="0"/>
          <w:divBdr>
            <w:top w:val="none" w:sz="0" w:space="0" w:color="auto"/>
            <w:left w:val="none" w:sz="0" w:space="0" w:color="auto"/>
            <w:bottom w:val="none" w:sz="0" w:space="0" w:color="auto"/>
            <w:right w:val="none" w:sz="0" w:space="0" w:color="auto"/>
          </w:divBdr>
        </w:div>
        <w:div w:id="962229130">
          <w:marLeft w:val="0"/>
          <w:marRight w:val="0"/>
          <w:marTop w:val="0"/>
          <w:marBottom w:val="0"/>
          <w:divBdr>
            <w:top w:val="none" w:sz="0" w:space="0" w:color="auto"/>
            <w:left w:val="none" w:sz="0" w:space="0" w:color="auto"/>
            <w:bottom w:val="none" w:sz="0" w:space="0" w:color="auto"/>
            <w:right w:val="none" w:sz="0" w:space="0" w:color="auto"/>
          </w:divBdr>
        </w:div>
        <w:div w:id="1322350460">
          <w:marLeft w:val="0"/>
          <w:marRight w:val="0"/>
          <w:marTop w:val="0"/>
          <w:marBottom w:val="0"/>
          <w:divBdr>
            <w:top w:val="none" w:sz="0" w:space="0" w:color="auto"/>
            <w:left w:val="none" w:sz="0" w:space="0" w:color="auto"/>
            <w:bottom w:val="none" w:sz="0" w:space="0" w:color="auto"/>
            <w:right w:val="none" w:sz="0" w:space="0" w:color="auto"/>
          </w:divBdr>
        </w:div>
        <w:div w:id="1838113867">
          <w:marLeft w:val="0"/>
          <w:marRight w:val="0"/>
          <w:marTop w:val="0"/>
          <w:marBottom w:val="0"/>
          <w:divBdr>
            <w:top w:val="none" w:sz="0" w:space="0" w:color="auto"/>
            <w:left w:val="none" w:sz="0" w:space="0" w:color="auto"/>
            <w:bottom w:val="none" w:sz="0" w:space="0" w:color="auto"/>
            <w:right w:val="none" w:sz="0" w:space="0" w:color="auto"/>
          </w:divBdr>
        </w:div>
        <w:div w:id="2091341988">
          <w:marLeft w:val="0"/>
          <w:marRight w:val="0"/>
          <w:marTop w:val="0"/>
          <w:marBottom w:val="0"/>
          <w:divBdr>
            <w:top w:val="none" w:sz="0" w:space="0" w:color="auto"/>
            <w:left w:val="none" w:sz="0" w:space="0" w:color="auto"/>
            <w:bottom w:val="none" w:sz="0" w:space="0" w:color="auto"/>
            <w:right w:val="none" w:sz="0" w:space="0" w:color="auto"/>
          </w:divBdr>
        </w:div>
      </w:divsChild>
    </w:div>
    <w:div w:id="366026861">
      <w:bodyDiv w:val="1"/>
      <w:marLeft w:val="0"/>
      <w:marRight w:val="0"/>
      <w:marTop w:val="0"/>
      <w:marBottom w:val="0"/>
      <w:divBdr>
        <w:top w:val="none" w:sz="0" w:space="0" w:color="auto"/>
        <w:left w:val="none" w:sz="0" w:space="0" w:color="auto"/>
        <w:bottom w:val="none" w:sz="0" w:space="0" w:color="auto"/>
        <w:right w:val="none" w:sz="0" w:space="0" w:color="auto"/>
      </w:divBdr>
    </w:div>
    <w:div w:id="366298377">
      <w:bodyDiv w:val="1"/>
      <w:marLeft w:val="0"/>
      <w:marRight w:val="0"/>
      <w:marTop w:val="0"/>
      <w:marBottom w:val="0"/>
      <w:divBdr>
        <w:top w:val="none" w:sz="0" w:space="0" w:color="auto"/>
        <w:left w:val="none" w:sz="0" w:space="0" w:color="auto"/>
        <w:bottom w:val="none" w:sz="0" w:space="0" w:color="auto"/>
        <w:right w:val="none" w:sz="0" w:space="0" w:color="auto"/>
      </w:divBdr>
    </w:div>
    <w:div w:id="418410052">
      <w:bodyDiv w:val="1"/>
      <w:marLeft w:val="0"/>
      <w:marRight w:val="0"/>
      <w:marTop w:val="0"/>
      <w:marBottom w:val="0"/>
      <w:divBdr>
        <w:top w:val="none" w:sz="0" w:space="0" w:color="auto"/>
        <w:left w:val="none" w:sz="0" w:space="0" w:color="auto"/>
        <w:bottom w:val="none" w:sz="0" w:space="0" w:color="auto"/>
        <w:right w:val="none" w:sz="0" w:space="0" w:color="auto"/>
      </w:divBdr>
    </w:div>
    <w:div w:id="523248757">
      <w:bodyDiv w:val="1"/>
      <w:marLeft w:val="0"/>
      <w:marRight w:val="0"/>
      <w:marTop w:val="0"/>
      <w:marBottom w:val="0"/>
      <w:divBdr>
        <w:top w:val="none" w:sz="0" w:space="0" w:color="auto"/>
        <w:left w:val="none" w:sz="0" w:space="0" w:color="auto"/>
        <w:bottom w:val="none" w:sz="0" w:space="0" w:color="auto"/>
        <w:right w:val="none" w:sz="0" w:space="0" w:color="auto"/>
      </w:divBdr>
    </w:div>
    <w:div w:id="549730991">
      <w:bodyDiv w:val="1"/>
      <w:marLeft w:val="0"/>
      <w:marRight w:val="0"/>
      <w:marTop w:val="0"/>
      <w:marBottom w:val="0"/>
      <w:divBdr>
        <w:top w:val="none" w:sz="0" w:space="0" w:color="auto"/>
        <w:left w:val="none" w:sz="0" w:space="0" w:color="auto"/>
        <w:bottom w:val="none" w:sz="0" w:space="0" w:color="auto"/>
        <w:right w:val="none" w:sz="0" w:space="0" w:color="auto"/>
      </w:divBdr>
    </w:div>
    <w:div w:id="565804078">
      <w:bodyDiv w:val="1"/>
      <w:marLeft w:val="0"/>
      <w:marRight w:val="0"/>
      <w:marTop w:val="0"/>
      <w:marBottom w:val="0"/>
      <w:divBdr>
        <w:top w:val="none" w:sz="0" w:space="0" w:color="auto"/>
        <w:left w:val="none" w:sz="0" w:space="0" w:color="auto"/>
        <w:bottom w:val="none" w:sz="0" w:space="0" w:color="auto"/>
        <w:right w:val="none" w:sz="0" w:space="0" w:color="auto"/>
      </w:divBdr>
    </w:div>
    <w:div w:id="614290779">
      <w:bodyDiv w:val="1"/>
      <w:marLeft w:val="0"/>
      <w:marRight w:val="0"/>
      <w:marTop w:val="0"/>
      <w:marBottom w:val="0"/>
      <w:divBdr>
        <w:top w:val="none" w:sz="0" w:space="0" w:color="auto"/>
        <w:left w:val="none" w:sz="0" w:space="0" w:color="auto"/>
        <w:bottom w:val="none" w:sz="0" w:space="0" w:color="auto"/>
        <w:right w:val="none" w:sz="0" w:space="0" w:color="auto"/>
      </w:divBdr>
    </w:div>
    <w:div w:id="767965293">
      <w:bodyDiv w:val="1"/>
      <w:marLeft w:val="0"/>
      <w:marRight w:val="0"/>
      <w:marTop w:val="0"/>
      <w:marBottom w:val="0"/>
      <w:divBdr>
        <w:top w:val="none" w:sz="0" w:space="0" w:color="auto"/>
        <w:left w:val="none" w:sz="0" w:space="0" w:color="auto"/>
        <w:bottom w:val="none" w:sz="0" w:space="0" w:color="auto"/>
        <w:right w:val="none" w:sz="0" w:space="0" w:color="auto"/>
      </w:divBdr>
    </w:div>
    <w:div w:id="801387303">
      <w:bodyDiv w:val="1"/>
      <w:marLeft w:val="0"/>
      <w:marRight w:val="0"/>
      <w:marTop w:val="0"/>
      <w:marBottom w:val="0"/>
      <w:divBdr>
        <w:top w:val="none" w:sz="0" w:space="0" w:color="auto"/>
        <w:left w:val="none" w:sz="0" w:space="0" w:color="auto"/>
        <w:bottom w:val="none" w:sz="0" w:space="0" w:color="auto"/>
        <w:right w:val="none" w:sz="0" w:space="0" w:color="auto"/>
      </w:divBdr>
      <w:divsChild>
        <w:div w:id="142703303">
          <w:marLeft w:val="0"/>
          <w:marRight w:val="0"/>
          <w:marTop w:val="0"/>
          <w:marBottom w:val="0"/>
          <w:divBdr>
            <w:top w:val="none" w:sz="0" w:space="0" w:color="auto"/>
            <w:left w:val="none" w:sz="0" w:space="0" w:color="auto"/>
            <w:bottom w:val="none" w:sz="0" w:space="0" w:color="auto"/>
            <w:right w:val="none" w:sz="0" w:space="0" w:color="auto"/>
          </w:divBdr>
        </w:div>
        <w:div w:id="152256392">
          <w:marLeft w:val="0"/>
          <w:marRight w:val="0"/>
          <w:marTop w:val="0"/>
          <w:marBottom w:val="0"/>
          <w:divBdr>
            <w:top w:val="none" w:sz="0" w:space="0" w:color="auto"/>
            <w:left w:val="none" w:sz="0" w:space="0" w:color="auto"/>
            <w:bottom w:val="none" w:sz="0" w:space="0" w:color="auto"/>
            <w:right w:val="none" w:sz="0" w:space="0" w:color="auto"/>
          </w:divBdr>
        </w:div>
        <w:div w:id="654139085">
          <w:marLeft w:val="0"/>
          <w:marRight w:val="0"/>
          <w:marTop w:val="0"/>
          <w:marBottom w:val="0"/>
          <w:divBdr>
            <w:top w:val="none" w:sz="0" w:space="0" w:color="auto"/>
            <w:left w:val="none" w:sz="0" w:space="0" w:color="auto"/>
            <w:bottom w:val="none" w:sz="0" w:space="0" w:color="auto"/>
            <w:right w:val="none" w:sz="0" w:space="0" w:color="auto"/>
          </w:divBdr>
        </w:div>
        <w:div w:id="722213857">
          <w:marLeft w:val="0"/>
          <w:marRight w:val="0"/>
          <w:marTop w:val="0"/>
          <w:marBottom w:val="0"/>
          <w:divBdr>
            <w:top w:val="none" w:sz="0" w:space="0" w:color="auto"/>
            <w:left w:val="none" w:sz="0" w:space="0" w:color="auto"/>
            <w:bottom w:val="none" w:sz="0" w:space="0" w:color="auto"/>
            <w:right w:val="none" w:sz="0" w:space="0" w:color="auto"/>
          </w:divBdr>
        </w:div>
        <w:div w:id="1139541380">
          <w:marLeft w:val="0"/>
          <w:marRight w:val="0"/>
          <w:marTop w:val="0"/>
          <w:marBottom w:val="0"/>
          <w:divBdr>
            <w:top w:val="none" w:sz="0" w:space="0" w:color="auto"/>
            <w:left w:val="none" w:sz="0" w:space="0" w:color="auto"/>
            <w:bottom w:val="none" w:sz="0" w:space="0" w:color="auto"/>
            <w:right w:val="none" w:sz="0" w:space="0" w:color="auto"/>
          </w:divBdr>
        </w:div>
        <w:div w:id="1282615352">
          <w:marLeft w:val="0"/>
          <w:marRight w:val="0"/>
          <w:marTop w:val="0"/>
          <w:marBottom w:val="0"/>
          <w:divBdr>
            <w:top w:val="none" w:sz="0" w:space="0" w:color="auto"/>
            <w:left w:val="none" w:sz="0" w:space="0" w:color="auto"/>
            <w:bottom w:val="none" w:sz="0" w:space="0" w:color="auto"/>
            <w:right w:val="none" w:sz="0" w:space="0" w:color="auto"/>
          </w:divBdr>
        </w:div>
        <w:div w:id="1536767899">
          <w:marLeft w:val="0"/>
          <w:marRight w:val="0"/>
          <w:marTop w:val="0"/>
          <w:marBottom w:val="0"/>
          <w:divBdr>
            <w:top w:val="none" w:sz="0" w:space="0" w:color="auto"/>
            <w:left w:val="none" w:sz="0" w:space="0" w:color="auto"/>
            <w:bottom w:val="none" w:sz="0" w:space="0" w:color="auto"/>
            <w:right w:val="none" w:sz="0" w:space="0" w:color="auto"/>
          </w:divBdr>
        </w:div>
        <w:div w:id="1761441091">
          <w:marLeft w:val="0"/>
          <w:marRight w:val="0"/>
          <w:marTop w:val="0"/>
          <w:marBottom w:val="0"/>
          <w:divBdr>
            <w:top w:val="none" w:sz="0" w:space="0" w:color="auto"/>
            <w:left w:val="none" w:sz="0" w:space="0" w:color="auto"/>
            <w:bottom w:val="none" w:sz="0" w:space="0" w:color="auto"/>
            <w:right w:val="none" w:sz="0" w:space="0" w:color="auto"/>
          </w:divBdr>
        </w:div>
      </w:divsChild>
    </w:div>
    <w:div w:id="852841149">
      <w:bodyDiv w:val="1"/>
      <w:marLeft w:val="0"/>
      <w:marRight w:val="0"/>
      <w:marTop w:val="0"/>
      <w:marBottom w:val="0"/>
      <w:divBdr>
        <w:top w:val="none" w:sz="0" w:space="0" w:color="auto"/>
        <w:left w:val="none" w:sz="0" w:space="0" w:color="auto"/>
        <w:bottom w:val="none" w:sz="0" w:space="0" w:color="auto"/>
        <w:right w:val="none" w:sz="0" w:space="0" w:color="auto"/>
      </w:divBdr>
    </w:div>
    <w:div w:id="889610703">
      <w:bodyDiv w:val="1"/>
      <w:marLeft w:val="0"/>
      <w:marRight w:val="0"/>
      <w:marTop w:val="0"/>
      <w:marBottom w:val="0"/>
      <w:divBdr>
        <w:top w:val="none" w:sz="0" w:space="0" w:color="auto"/>
        <w:left w:val="none" w:sz="0" w:space="0" w:color="auto"/>
        <w:bottom w:val="none" w:sz="0" w:space="0" w:color="auto"/>
        <w:right w:val="none" w:sz="0" w:space="0" w:color="auto"/>
      </w:divBdr>
    </w:div>
    <w:div w:id="994265296">
      <w:bodyDiv w:val="1"/>
      <w:marLeft w:val="0"/>
      <w:marRight w:val="0"/>
      <w:marTop w:val="0"/>
      <w:marBottom w:val="0"/>
      <w:divBdr>
        <w:top w:val="none" w:sz="0" w:space="0" w:color="auto"/>
        <w:left w:val="none" w:sz="0" w:space="0" w:color="auto"/>
        <w:bottom w:val="none" w:sz="0" w:space="0" w:color="auto"/>
        <w:right w:val="none" w:sz="0" w:space="0" w:color="auto"/>
      </w:divBdr>
    </w:div>
    <w:div w:id="1163592625">
      <w:bodyDiv w:val="1"/>
      <w:marLeft w:val="0"/>
      <w:marRight w:val="0"/>
      <w:marTop w:val="0"/>
      <w:marBottom w:val="0"/>
      <w:divBdr>
        <w:top w:val="none" w:sz="0" w:space="0" w:color="auto"/>
        <w:left w:val="none" w:sz="0" w:space="0" w:color="auto"/>
        <w:bottom w:val="none" w:sz="0" w:space="0" w:color="auto"/>
        <w:right w:val="none" w:sz="0" w:space="0" w:color="auto"/>
      </w:divBdr>
    </w:div>
    <w:div w:id="1221212216">
      <w:bodyDiv w:val="1"/>
      <w:marLeft w:val="0"/>
      <w:marRight w:val="0"/>
      <w:marTop w:val="0"/>
      <w:marBottom w:val="0"/>
      <w:divBdr>
        <w:top w:val="none" w:sz="0" w:space="0" w:color="auto"/>
        <w:left w:val="none" w:sz="0" w:space="0" w:color="auto"/>
        <w:bottom w:val="none" w:sz="0" w:space="0" w:color="auto"/>
        <w:right w:val="none" w:sz="0" w:space="0" w:color="auto"/>
      </w:divBdr>
    </w:div>
    <w:div w:id="1319966829">
      <w:bodyDiv w:val="1"/>
      <w:marLeft w:val="0"/>
      <w:marRight w:val="0"/>
      <w:marTop w:val="0"/>
      <w:marBottom w:val="0"/>
      <w:divBdr>
        <w:top w:val="none" w:sz="0" w:space="0" w:color="auto"/>
        <w:left w:val="none" w:sz="0" w:space="0" w:color="auto"/>
        <w:bottom w:val="none" w:sz="0" w:space="0" w:color="auto"/>
        <w:right w:val="none" w:sz="0" w:space="0" w:color="auto"/>
      </w:divBdr>
    </w:div>
    <w:div w:id="1434284689">
      <w:bodyDiv w:val="1"/>
      <w:marLeft w:val="0"/>
      <w:marRight w:val="0"/>
      <w:marTop w:val="0"/>
      <w:marBottom w:val="0"/>
      <w:divBdr>
        <w:top w:val="none" w:sz="0" w:space="0" w:color="auto"/>
        <w:left w:val="none" w:sz="0" w:space="0" w:color="auto"/>
        <w:bottom w:val="none" w:sz="0" w:space="0" w:color="auto"/>
        <w:right w:val="none" w:sz="0" w:space="0" w:color="auto"/>
      </w:divBdr>
    </w:div>
    <w:div w:id="1520046666">
      <w:bodyDiv w:val="1"/>
      <w:marLeft w:val="0"/>
      <w:marRight w:val="0"/>
      <w:marTop w:val="0"/>
      <w:marBottom w:val="0"/>
      <w:divBdr>
        <w:top w:val="none" w:sz="0" w:space="0" w:color="auto"/>
        <w:left w:val="none" w:sz="0" w:space="0" w:color="auto"/>
        <w:bottom w:val="none" w:sz="0" w:space="0" w:color="auto"/>
        <w:right w:val="none" w:sz="0" w:space="0" w:color="auto"/>
      </w:divBdr>
    </w:div>
    <w:div w:id="1614089729">
      <w:bodyDiv w:val="1"/>
      <w:marLeft w:val="0"/>
      <w:marRight w:val="0"/>
      <w:marTop w:val="0"/>
      <w:marBottom w:val="0"/>
      <w:divBdr>
        <w:top w:val="none" w:sz="0" w:space="0" w:color="auto"/>
        <w:left w:val="none" w:sz="0" w:space="0" w:color="auto"/>
        <w:bottom w:val="none" w:sz="0" w:space="0" w:color="auto"/>
        <w:right w:val="none" w:sz="0" w:space="0" w:color="auto"/>
      </w:divBdr>
      <w:divsChild>
        <w:div w:id="886137880">
          <w:marLeft w:val="0"/>
          <w:marRight w:val="0"/>
          <w:marTop w:val="0"/>
          <w:marBottom w:val="0"/>
          <w:divBdr>
            <w:top w:val="none" w:sz="0" w:space="0" w:color="auto"/>
            <w:left w:val="none" w:sz="0" w:space="0" w:color="auto"/>
            <w:bottom w:val="none" w:sz="0" w:space="0" w:color="auto"/>
            <w:right w:val="none" w:sz="0" w:space="0" w:color="auto"/>
          </w:divBdr>
        </w:div>
        <w:div w:id="512650433">
          <w:marLeft w:val="0"/>
          <w:marRight w:val="0"/>
          <w:marTop w:val="0"/>
          <w:marBottom w:val="0"/>
          <w:divBdr>
            <w:top w:val="none" w:sz="0" w:space="0" w:color="auto"/>
            <w:left w:val="none" w:sz="0" w:space="0" w:color="auto"/>
            <w:bottom w:val="none" w:sz="0" w:space="0" w:color="auto"/>
            <w:right w:val="none" w:sz="0" w:space="0" w:color="auto"/>
          </w:divBdr>
        </w:div>
      </w:divsChild>
    </w:div>
    <w:div w:id="1671063418">
      <w:bodyDiv w:val="1"/>
      <w:marLeft w:val="0"/>
      <w:marRight w:val="0"/>
      <w:marTop w:val="0"/>
      <w:marBottom w:val="0"/>
      <w:divBdr>
        <w:top w:val="none" w:sz="0" w:space="0" w:color="auto"/>
        <w:left w:val="none" w:sz="0" w:space="0" w:color="auto"/>
        <w:bottom w:val="none" w:sz="0" w:space="0" w:color="auto"/>
        <w:right w:val="none" w:sz="0" w:space="0" w:color="auto"/>
      </w:divBdr>
    </w:div>
    <w:div w:id="1695424894">
      <w:bodyDiv w:val="1"/>
      <w:marLeft w:val="0"/>
      <w:marRight w:val="0"/>
      <w:marTop w:val="0"/>
      <w:marBottom w:val="0"/>
      <w:divBdr>
        <w:top w:val="none" w:sz="0" w:space="0" w:color="auto"/>
        <w:left w:val="none" w:sz="0" w:space="0" w:color="auto"/>
        <w:bottom w:val="none" w:sz="0" w:space="0" w:color="auto"/>
        <w:right w:val="none" w:sz="0" w:space="0" w:color="auto"/>
      </w:divBdr>
    </w:div>
    <w:div w:id="1712994395">
      <w:bodyDiv w:val="1"/>
      <w:marLeft w:val="0"/>
      <w:marRight w:val="0"/>
      <w:marTop w:val="0"/>
      <w:marBottom w:val="0"/>
      <w:divBdr>
        <w:top w:val="none" w:sz="0" w:space="0" w:color="auto"/>
        <w:left w:val="none" w:sz="0" w:space="0" w:color="auto"/>
        <w:bottom w:val="none" w:sz="0" w:space="0" w:color="auto"/>
        <w:right w:val="none" w:sz="0" w:space="0" w:color="auto"/>
      </w:divBdr>
      <w:divsChild>
        <w:div w:id="928926269">
          <w:marLeft w:val="0"/>
          <w:marRight w:val="0"/>
          <w:marTop w:val="0"/>
          <w:marBottom w:val="0"/>
          <w:divBdr>
            <w:top w:val="none" w:sz="0" w:space="0" w:color="auto"/>
            <w:left w:val="none" w:sz="0" w:space="0" w:color="auto"/>
            <w:bottom w:val="none" w:sz="0" w:space="0" w:color="auto"/>
            <w:right w:val="none" w:sz="0" w:space="0" w:color="auto"/>
          </w:divBdr>
        </w:div>
        <w:div w:id="828406315">
          <w:marLeft w:val="0"/>
          <w:marRight w:val="0"/>
          <w:marTop w:val="0"/>
          <w:marBottom w:val="0"/>
          <w:divBdr>
            <w:top w:val="none" w:sz="0" w:space="0" w:color="auto"/>
            <w:left w:val="none" w:sz="0" w:space="0" w:color="auto"/>
            <w:bottom w:val="none" w:sz="0" w:space="0" w:color="auto"/>
            <w:right w:val="none" w:sz="0" w:space="0" w:color="auto"/>
          </w:divBdr>
        </w:div>
      </w:divsChild>
    </w:div>
    <w:div w:id="1779566392">
      <w:bodyDiv w:val="1"/>
      <w:marLeft w:val="0"/>
      <w:marRight w:val="0"/>
      <w:marTop w:val="0"/>
      <w:marBottom w:val="0"/>
      <w:divBdr>
        <w:top w:val="none" w:sz="0" w:space="0" w:color="auto"/>
        <w:left w:val="none" w:sz="0" w:space="0" w:color="auto"/>
        <w:bottom w:val="none" w:sz="0" w:space="0" w:color="auto"/>
        <w:right w:val="none" w:sz="0" w:space="0" w:color="auto"/>
      </w:divBdr>
    </w:div>
    <w:div w:id="1834947895">
      <w:bodyDiv w:val="1"/>
      <w:marLeft w:val="0"/>
      <w:marRight w:val="0"/>
      <w:marTop w:val="0"/>
      <w:marBottom w:val="0"/>
      <w:divBdr>
        <w:top w:val="none" w:sz="0" w:space="0" w:color="auto"/>
        <w:left w:val="none" w:sz="0" w:space="0" w:color="auto"/>
        <w:bottom w:val="none" w:sz="0" w:space="0" w:color="auto"/>
        <w:right w:val="none" w:sz="0" w:space="0" w:color="auto"/>
      </w:divBdr>
    </w:div>
    <w:div w:id="1889565460">
      <w:bodyDiv w:val="1"/>
      <w:marLeft w:val="0"/>
      <w:marRight w:val="0"/>
      <w:marTop w:val="0"/>
      <w:marBottom w:val="0"/>
      <w:divBdr>
        <w:top w:val="none" w:sz="0" w:space="0" w:color="auto"/>
        <w:left w:val="none" w:sz="0" w:space="0" w:color="auto"/>
        <w:bottom w:val="none" w:sz="0" w:space="0" w:color="auto"/>
        <w:right w:val="none" w:sz="0" w:space="0" w:color="auto"/>
      </w:divBdr>
      <w:divsChild>
        <w:div w:id="150096532">
          <w:marLeft w:val="0"/>
          <w:marRight w:val="0"/>
          <w:marTop w:val="0"/>
          <w:marBottom w:val="0"/>
          <w:divBdr>
            <w:top w:val="none" w:sz="0" w:space="0" w:color="auto"/>
            <w:left w:val="none" w:sz="0" w:space="0" w:color="auto"/>
            <w:bottom w:val="none" w:sz="0" w:space="0" w:color="auto"/>
            <w:right w:val="none" w:sz="0" w:space="0" w:color="auto"/>
          </w:divBdr>
        </w:div>
        <w:div w:id="424611601">
          <w:marLeft w:val="0"/>
          <w:marRight w:val="0"/>
          <w:marTop w:val="0"/>
          <w:marBottom w:val="0"/>
          <w:divBdr>
            <w:top w:val="none" w:sz="0" w:space="0" w:color="auto"/>
            <w:left w:val="none" w:sz="0" w:space="0" w:color="auto"/>
            <w:bottom w:val="none" w:sz="0" w:space="0" w:color="auto"/>
            <w:right w:val="none" w:sz="0" w:space="0" w:color="auto"/>
          </w:divBdr>
        </w:div>
        <w:div w:id="541479375">
          <w:marLeft w:val="0"/>
          <w:marRight w:val="0"/>
          <w:marTop w:val="0"/>
          <w:marBottom w:val="0"/>
          <w:divBdr>
            <w:top w:val="none" w:sz="0" w:space="0" w:color="auto"/>
            <w:left w:val="none" w:sz="0" w:space="0" w:color="auto"/>
            <w:bottom w:val="none" w:sz="0" w:space="0" w:color="auto"/>
            <w:right w:val="none" w:sz="0" w:space="0" w:color="auto"/>
          </w:divBdr>
          <w:divsChild>
            <w:div w:id="1301307743">
              <w:marLeft w:val="0"/>
              <w:marRight w:val="0"/>
              <w:marTop w:val="0"/>
              <w:marBottom w:val="0"/>
              <w:divBdr>
                <w:top w:val="none" w:sz="0" w:space="0" w:color="auto"/>
                <w:left w:val="none" w:sz="0" w:space="0" w:color="auto"/>
                <w:bottom w:val="none" w:sz="0" w:space="0" w:color="auto"/>
                <w:right w:val="none" w:sz="0" w:space="0" w:color="auto"/>
              </w:divBdr>
              <w:divsChild>
                <w:div w:id="110518465">
                  <w:marLeft w:val="0"/>
                  <w:marRight w:val="0"/>
                  <w:marTop w:val="0"/>
                  <w:marBottom w:val="0"/>
                  <w:divBdr>
                    <w:top w:val="none" w:sz="0" w:space="0" w:color="auto"/>
                    <w:left w:val="none" w:sz="0" w:space="0" w:color="auto"/>
                    <w:bottom w:val="none" w:sz="0" w:space="0" w:color="auto"/>
                    <w:right w:val="none" w:sz="0" w:space="0" w:color="auto"/>
                  </w:divBdr>
                </w:div>
                <w:div w:id="223639742">
                  <w:marLeft w:val="0"/>
                  <w:marRight w:val="0"/>
                  <w:marTop w:val="0"/>
                  <w:marBottom w:val="0"/>
                  <w:divBdr>
                    <w:top w:val="none" w:sz="0" w:space="0" w:color="auto"/>
                    <w:left w:val="none" w:sz="0" w:space="0" w:color="auto"/>
                    <w:bottom w:val="none" w:sz="0" w:space="0" w:color="auto"/>
                    <w:right w:val="none" w:sz="0" w:space="0" w:color="auto"/>
                  </w:divBdr>
                </w:div>
                <w:div w:id="305671173">
                  <w:marLeft w:val="0"/>
                  <w:marRight w:val="0"/>
                  <w:marTop w:val="0"/>
                  <w:marBottom w:val="0"/>
                  <w:divBdr>
                    <w:top w:val="none" w:sz="0" w:space="0" w:color="auto"/>
                    <w:left w:val="none" w:sz="0" w:space="0" w:color="auto"/>
                    <w:bottom w:val="none" w:sz="0" w:space="0" w:color="auto"/>
                    <w:right w:val="none" w:sz="0" w:space="0" w:color="auto"/>
                  </w:divBdr>
                </w:div>
                <w:div w:id="336542978">
                  <w:marLeft w:val="0"/>
                  <w:marRight w:val="0"/>
                  <w:marTop w:val="0"/>
                  <w:marBottom w:val="0"/>
                  <w:divBdr>
                    <w:top w:val="none" w:sz="0" w:space="0" w:color="auto"/>
                    <w:left w:val="none" w:sz="0" w:space="0" w:color="auto"/>
                    <w:bottom w:val="none" w:sz="0" w:space="0" w:color="auto"/>
                    <w:right w:val="none" w:sz="0" w:space="0" w:color="auto"/>
                  </w:divBdr>
                </w:div>
                <w:div w:id="592669064">
                  <w:marLeft w:val="0"/>
                  <w:marRight w:val="0"/>
                  <w:marTop w:val="0"/>
                  <w:marBottom w:val="0"/>
                  <w:divBdr>
                    <w:top w:val="none" w:sz="0" w:space="0" w:color="auto"/>
                    <w:left w:val="none" w:sz="0" w:space="0" w:color="auto"/>
                    <w:bottom w:val="none" w:sz="0" w:space="0" w:color="auto"/>
                    <w:right w:val="none" w:sz="0" w:space="0" w:color="auto"/>
                  </w:divBdr>
                </w:div>
                <w:div w:id="611985540">
                  <w:marLeft w:val="0"/>
                  <w:marRight w:val="0"/>
                  <w:marTop w:val="0"/>
                  <w:marBottom w:val="0"/>
                  <w:divBdr>
                    <w:top w:val="none" w:sz="0" w:space="0" w:color="auto"/>
                    <w:left w:val="none" w:sz="0" w:space="0" w:color="auto"/>
                    <w:bottom w:val="none" w:sz="0" w:space="0" w:color="auto"/>
                    <w:right w:val="none" w:sz="0" w:space="0" w:color="auto"/>
                  </w:divBdr>
                </w:div>
                <w:div w:id="816997337">
                  <w:marLeft w:val="0"/>
                  <w:marRight w:val="0"/>
                  <w:marTop w:val="0"/>
                  <w:marBottom w:val="0"/>
                  <w:divBdr>
                    <w:top w:val="none" w:sz="0" w:space="0" w:color="auto"/>
                    <w:left w:val="none" w:sz="0" w:space="0" w:color="auto"/>
                    <w:bottom w:val="none" w:sz="0" w:space="0" w:color="auto"/>
                    <w:right w:val="none" w:sz="0" w:space="0" w:color="auto"/>
                  </w:divBdr>
                </w:div>
                <w:div w:id="821433288">
                  <w:marLeft w:val="0"/>
                  <w:marRight w:val="0"/>
                  <w:marTop w:val="0"/>
                  <w:marBottom w:val="0"/>
                  <w:divBdr>
                    <w:top w:val="none" w:sz="0" w:space="0" w:color="auto"/>
                    <w:left w:val="none" w:sz="0" w:space="0" w:color="auto"/>
                    <w:bottom w:val="none" w:sz="0" w:space="0" w:color="auto"/>
                    <w:right w:val="none" w:sz="0" w:space="0" w:color="auto"/>
                  </w:divBdr>
                </w:div>
                <w:div w:id="900939874">
                  <w:marLeft w:val="0"/>
                  <w:marRight w:val="0"/>
                  <w:marTop w:val="0"/>
                  <w:marBottom w:val="0"/>
                  <w:divBdr>
                    <w:top w:val="none" w:sz="0" w:space="0" w:color="auto"/>
                    <w:left w:val="none" w:sz="0" w:space="0" w:color="auto"/>
                    <w:bottom w:val="none" w:sz="0" w:space="0" w:color="auto"/>
                    <w:right w:val="none" w:sz="0" w:space="0" w:color="auto"/>
                  </w:divBdr>
                </w:div>
                <w:div w:id="1067067279">
                  <w:marLeft w:val="0"/>
                  <w:marRight w:val="0"/>
                  <w:marTop w:val="0"/>
                  <w:marBottom w:val="0"/>
                  <w:divBdr>
                    <w:top w:val="none" w:sz="0" w:space="0" w:color="auto"/>
                    <w:left w:val="none" w:sz="0" w:space="0" w:color="auto"/>
                    <w:bottom w:val="none" w:sz="0" w:space="0" w:color="auto"/>
                    <w:right w:val="none" w:sz="0" w:space="0" w:color="auto"/>
                  </w:divBdr>
                </w:div>
                <w:div w:id="1145974776">
                  <w:marLeft w:val="0"/>
                  <w:marRight w:val="0"/>
                  <w:marTop w:val="0"/>
                  <w:marBottom w:val="0"/>
                  <w:divBdr>
                    <w:top w:val="none" w:sz="0" w:space="0" w:color="auto"/>
                    <w:left w:val="none" w:sz="0" w:space="0" w:color="auto"/>
                    <w:bottom w:val="none" w:sz="0" w:space="0" w:color="auto"/>
                    <w:right w:val="none" w:sz="0" w:space="0" w:color="auto"/>
                  </w:divBdr>
                </w:div>
                <w:div w:id="1240674546">
                  <w:marLeft w:val="0"/>
                  <w:marRight w:val="0"/>
                  <w:marTop w:val="0"/>
                  <w:marBottom w:val="0"/>
                  <w:divBdr>
                    <w:top w:val="none" w:sz="0" w:space="0" w:color="auto"/>
                    <w:left w:val="none" w:sz="0" w:space="0" w:color="auto"/>
                    <w:bottom w:val="none" w:sz="0" w:space="0" w:color="auto"/>
                    <w:right w:val="none" w:sz="0" w:space="0" w:color="auto"/>
                  </w:divBdr>
                </w:div>
                <w:div w:id="1356537261">
                  <w:marLeft w:val="0"/>
                  <w:marRight w:val="0"/>
                  <w:marTop w:val="0"/>
                  <w:marBottom w:val="0"/>
                  <w:divBdr>
                    <w:top w:val="none" w:sz="0" w:space="0" w:color="auto"/>
                    <w:left w:val="none" w:sz="0" w:space="0" w:color="auto"/>
                    <w:bottom w:val="none" w:sz="0" w:space="0" w:color="auto"/>
                    <w:right w:val="none" w:sz="0" w:space="0" w:color="auto"/>
                  </w:divBdr>
                </w:div>
                <w:div w:id="1446070995">
                  <w:marLeft w:val="0"/>
                  <w:marRight w:val="0"/>
                  <w:marTop w:val="0"/>
                  <w:marBottom w:val="0"/>
                  <w:divBdr>
                    <w:top w:val="none" w:sz="0" w:space="0" w:color="auto"/>
                    <w:left w:val="none" w:sz="0" w:space="0" w:color="auto"/>
                    <w:bottom w:val="none" w:sz="0" w:space="0" w:color="auto"/>
                    <w:right w:val="none" w:sz="0" w:space="0" w:color="auto"/>
                  </w:divBdr>
                </w:div>
                <w:div w:id="1728063149">
                  <w:marLeft w:val="0"/>
                  <w:marRight w:val="0"/>
                  <w:marTop w:val="0"/>
                  <w:marBottom w:val="0"/>
                  <w:divBdr>
                    <w:top w:val="none" w:sz="0" w:space="0" w:color="auto"/>
                    <w:left w:val="none" w:sz="0" w:space="0" w:color="auto"/>
                    <w:bottom w:val="none" w:sz="0" w:space="0" w:color="auto"/>
                    <w:right w:val="none" w:sz="0" w:space="0" w:color="auto"/>
                  </w:divBdr>
                </w:div>
                <w:div w:id="1930112227">
                  <w:marLeft w:val="0"/>
                  <w:marRight w:val="0"/>
                  <w:marTop w:val="0"/>
                  <w:marBottom w:val="0"/>
                  <w:divBdr>
                    <w:top w:val="none" w:sz="0" w:space="0" w:color="auto"/>
                    <w:left w:val="none" w:sz="0" w:space="0" w:color="auto"/>
                    <w:bottom w:val="none" w:sz="0" w:space="0" w:color="auto"/>
                    <w:right w:val="none" w:sz="0" w:space="0" w:color="auto"/>
                  </w:divBdr>
                </w:div>
                <w:div w:id="2119981530">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785779094">
          <w:marLeft w:val="0"/>
          <w:marRight w:val="0"/>
          <w:marTop w:val="0"/>
          <w:marBottom w:val="0"/>
          <w:divBdr>
            <w:top w:val="none" w:sz="0" w:space="0" w:color="auto"/>
            <w:left w:val="none" w:sz="0" w:space="0" w:color="auto"/>
            <w:bottom w:val="none" w:sz="0" w:space="0" w:color="auto"/>
            <w:right w:val="none" w:sz="0" w:space="0" w:color="auto"/>
          </w:divBdr>
        </w:div>
        <w:div w:id="795216321">
          <w:marLeft w:val="0"/>
          <w:marRight w:val="0"/>
          <w:marTop w:val="0"/>
          <w:marBottom w:val="0"/>
          <w:divBdr>
            <w:top w:val="none" w:sz="0" w:space="0" w:color="auto"/>
            <w:left w:val="none" w:sz="0" w:space="0" w:color="auto"/>
            <w:bottom w:val="none" w:sz="0" w:space="0" w:color="auto"/>
            <w:right w:val="none" w:sz="0" w:space="0" w:color="auto"/>
          </w:divBdr>
        </w:div>
        <w:div w:id="807237636">
          <w:marLeft w:val="0"/>
          <w:marRight w:val="0"/>
          <w:marTop w:val="0"/>
          <w:marBottom w:val="0"/>
          <w:divBdr>
            <w:top w:val="none" w:sz="0" w:space="0" w:color="auto"/>
            <w:left w:val="none" w:sz="0" w:space="0" w:color="auto"/>
            <w:bottom w:val="none" w:sz="0" w:space="0" w:color="auto"/>
            <w:right w:val="none" w:sz="0" w:space="0" w:color="auto"/>
          </w:divBdr>
        </w:div>
        <w:div w:id="1176773844">
          <w:marLeft w:val="0"/>
          <w:marRight w:val="0"/>
          <w:marTop w:val="0"/>
          <w:marBottom w:val="0"/>
          <w:divBdr>
            <w:top w:val="none" w:sz="0" w:space="0" w:color="auto"/>
            <w:left w:val="none" w:sz="0" w:space="0" w:color="auto"/>
            <w:bottom w:val="none" w:sz="0" w:space="0" w:color="auto"/>
            <w:right w:val="none" w:sz="0" w:space="0" w:color="auto"/>
          </w:divBdr>
        </w:div>
        <w:div w:id="1235507215">
          <w:marLeft w:val="0"/>
          <w:marRight w:val="0"/>
          <w:marTop w:val="0"/>
          <w:marBottom w:val="0"/>
          <w:divBdr>
            <w:top w:val="none" w:sz="0" w:space="0" w:color="auto"/>
            <w:left w:val="none" w:sz="0" w:space="0" w:color="auto"/>
            <w:bottom w:val="none" w:sz="0" w:space="0" w:color="auto"/>
            <w:right w:val="none" w:sz="0" w:space="0" w:color="auto"/>
          </w:divBdr>
        </w:div>
        <w:div w:id="1523593585">
          <w:marLeft w:val="0"/>
          <w:marRight w:val="0"/>
          <w:marTop w:val="0"/>
          <w:marBottom w:val="0"/>
          <w:divBdr>
            <w:top w:val="none" w:sz="0" w:space="0" w:color="auto"/>
            <w:left w:val="none" w:sz="0" w:space="0" w:color="auto"/>
            <w:bottom w:val="none" w:sz="0" w:space="0" w:color="auto"/>
            <w:right w:val="none" w:sz="0" w:space="0" w:color="auto"/>
          </w:divBdr>
        </w:div>
        <w:div w:id="1550145672">
          <w:marLeft w:val="0"/>
          <w:marRight w:val="0"/>
          <w:marTop w:val="0"/>
          <w:marBottom w:val="0"/>
          <w:divBdr>
            <w:top w:val="none" w:sz="0" w:space="0" w:color="auto"/>
            <w:left w:val="none" w:sz="0" w:space="0" w:color="auto"/>
            <w:bottom w:val="none" w:sz="0" w:space="0" w:color="auto"/>
            <w:right w:val="none" w:sz="0" w:space="0" w:color="auto"/>
          </w:divBdr>
        </w:div>
        <w:div w:id="1562985188">
          <w:marLeft w:val="0"/>
          <w:marRight w:val="0"/>
          <w:marTop w:val="0"/>
          <w:marBottom w:val="0"/>
          <w:divBdr>
            <w:top w:val="none" w:sz="0" w:space="0" w:color="auto"/>
            <w:left w:val="none" w:sz="0" w:space="0" w:color="auto"/>
            <w:bottom w:val="none" w:sz="0" w:space="0" w:color="auto"/>
            <w:right w:val="none" w:sz="0" w:space="0" w:color="auto"/>
          </w:divBdr>
        </w:div>
        <w:div w:id="1644384507">
          <w:marLeft w:val="0"/>
          <w:marRight w:val="0"/>
          <w:marTop w:val="0"/>
          <w:marBottom w:val="0"/>
          <w:divBdr>
            <w:top w:val="none" w:sz="0" w:space="0" w:color="auto"/>
            <w:left w:val="none" w:sz="0" w:space="0" w:color="auto"/>
            <w:bottom w:val="none" w:sz="0" w:space="0" w:color="auto"/>
            <w:right w:val="none" w:sz="0" w:space="0" w:color="auto"/>
          </w:divBdr>
        </w:div>
        <w:div w:id="2083021278">
          <w:marLeft w:val="0"/>
          <w:marRight w:val="0"/>
          <w:marTop w:val="0"/>
          <w:marBottom w:val="0"/>
          <w:divBdr>
            <w:top w:val="none" w:sz="0" w:space="0" w:color="auto"/>
            <w:left w:val="none" w:sz="0" w:space="0" w:color="auto"/>
            <w:bottom w:val="none" w:sz="0" w:space="0" w:color="auto"/>
            <w:right w:val="none" w:sz="0" w:space="0" w:color="auto"/>
          </w:divBdr>
        </w:div>
      </w:divsChild>
    </w:div>
    <w:div w:id="2016416552">
      <w:bodyDiv w:val="1"/>
      <w:marLeft w:val="0"/>
      <w:marRight w:val="0"/>
      <w:marTop w:val="0"/>
      <w:marBottom w:val="0"/>
      <w:divBdr>
        <w:top w:val="none" w:sz="0" w:space="0" w:color="auto"/>
        <w:left w:val="none" w:sz="0" w:space="0" w:color="auto"/>
        <w:bottom w:val="none" w:sz="0" w:space="0" w:color="auto"/>
        <w:right w:val="none" w:sz="0" w:space="0" w:color="auto"/>
      </w:divBdr>
    </w:div>
    <w:div w:id="2041776283">
      <w:bodyDiv w:val="1"/>
      <w:marLeft w:val="0"/>
      <w:marRight w:val="0"/>
      <w:marTop w:val="0"/>
      <w:marBottom w:val="0"/>
      <w:divBdr>
        <w:top w:val="none" w:sz="0" w:space="0" w:color="auto"/>
        <w:left w:val="none" w:sz="0" w:space="0" w:color="auto"/>
        <w:bottom w:val="none" w:sz="0" w:space="0" w:color="auto"/>
        <w:right w:val="none" w:sz="0" w:space="0" w:color="auto"/>
      </w:divBdr>
    </w:div>
    <w:div w:id="2069722280">
      <w:bodyDiv w:val="1"/>
      <w:marLeft w:val="0"/>
      <w:marRight w:val="0"/>
      <w:marTop w:val="0"/>
      <w:marBottom w:val="0"/>
      <w:divBdr>
        <w:top w:val="none" w:sz="0" w:space="0" w:color="auto"/>
        <w:left w:val="none" w:sz="0" w:space="0" w:color="auto"/>
        <w:bottom w:val="none" w:sz="0" w:space="0" w:color="auto"/>
        <w:right w:val="none" w:sz="0" w:space="0" w:color="auto"/>
      </w:divBdr>
      <w:divsChild>
        <w:div w:id="97717913">
          <w:marLeft w:val="0"/>
          <w:marRight w:val="0"/>
          <w:marTop w:val="0"/>
          <w:marBottom w:val="0"/>
          <w:divBdr>
            <w:top w:val="none" w:sz="0" w:space="0" w:color="auto"/>
            <w:left w:val="none" w:sz="0" w:space="0" w:color="auto"/>
            <w:bottom w:val="none" w:sz="0" w:space="0" w:color="auto"/>
            <w:right w:val="none" w:sz="0" w:space="0" w:color="auto"/>
          </w:divBdr>
        </w:div>
        <w:div w:id="329913733">
          <w:marLeft w:val="0"/>
          <w:marRight w:val="0"/>
          <w:marTop w:val="0"/>
          <w:marBottom w:val="0"/>
          <w:divBdr>
            <w:top w:val="none" w:sz="0" w:space="0" w:color="auto"/>
            <w:left w:val="none" w:sz="0" w:space="0" w:color="auto"/>
            <w:bottom w:val="none" w:sz="0" w:space="0" w:color="auto"/>
            <w:right w:val="none" w:sz="0" w:space="0" w:color="auto"/>
          </w:divBdr>
        </w:div>
        <w:div w:id="426778725">
          <w:marLeft w:val="0"/>
          <w:marRight w:val="0"/>
          <w:marTop w:val="0"/>
          <w:marBottom w:val="0"/>
          <w:divBdr>
            <w:top w:val="none" w:sz="0" w:space="0" w:color="auto"/>
            <w:left w:val="none" w:sz="0" w:space="0" w:color="auto"/>
            <w:bottom w:val="none" w:sz="0" w:space="0" w:color="auto"/>
            <w:right w:val="none" w:sz="0" w:space="0" w:color="auto"/>
          </w:divBdr>
        </w:div>
        <w:div w:id="529030615">
          <w:marLeft w:val="0"/>
          <w:marRight w:val="0"/>
          <w:marTop w:val="0"/>
          <w:marBottom w:val="0"/>
          <w:divBdr>
            <w:top w:val="none" w:sz="0" w:space="0" w:color="auto"/>
            <w:left w:val="none" w:sz="0" w:space="0" w:color="auto"/>
            <w:bottom w:val="none" w:sz="0" w:space="0" w:color="auto"/>
            <w:right w:val="none" w:sz="0" w:space="0" w:color="auto"/>
          </w:divBdr>
        </w:div>
        <w:div w:id="549803207">
          <w:marLeft w:val="0"/>
          <w:marRight w:val="0"/>
          <w:marTop w:val="0"/>
          <w:marBottom w:val="0"/>
          <w:divBdr>
            <w:top w:val="none" w:sz="0" w:space="0" w:color="auto"/>
            <w:left w:val="none" w:sz="0" w:space="0" w:color="auto"/>
            <w:bottom w:val="none" w:sz="0" w:space="0" w:color="auto"/>
            <w:right w:val="none" w:sz="0" w:space="0" w:color="auto"/>
          </w:divBdr>
        </w:div>
        <w:div w:id="694581814">
          <w:marLeft w:val="0"/>
          <w:marRight w:val="0"/>
          <w:marTop w:val="0"/>
          <w:marBottom w:val="0"/>
          <w:divBdr>
            <w:top w:val="none" w:sz="0" w:space="0" w:color="auto"/>
            <w:left w:val="none" w:sz="0" w:space="0" w:color="auto"/>
            <w:bottom w:val="none" w:sz="0" w:space="0" w:color="auto"/>
            <w:right w:val="none" w:sz="0" w:space="0" w:color="auto"/>
          </w:divBdr>
        </w:div>
        <w:div w:id="727266972">
          <w:marLeft w:val="0"/>
          <w:marRight w:val="0"/>
          <w:marTop w:val="0"/>
          <w:marBottom w:val="0"/>
          <w:divBdr>
            <w:top w:val="none" w:sz="0" w:space="0" w:color="auto"/>
            <w:left w:val="none" w:sz="0" w:space="0" w:color="auto"/>
            <w:bottom w:val="none" w:sz="0" w:space="0" w:color="auto"/>
            <w:right w:val="none" w:sz="0" w:space="0" w:color="auto"/>
          </w:divBdr>
          <w:divsChild>
            <w:div w:id="230384765">
              <w:marLeft w:val="0"/>
              <w:marRight w:val="0"/>
              <w:marTop w:val="0"/>
              <w:marBottom w:val="0"/>
              <w:divBdr>
                <w:top w:val="none" w:sz="0" w:space="0" w:color="auto"/>
                <w:left w:val="none" w:sz="0" w:space="0" w:color="auto"/>
                <w:bottom w:val="none" w:sz="0" w:space="0" w:color="auto"/>
                <w:right w:val="none" w:sz="0" w:space="0" w:color="auto"/>
              </w:divBdr>
              <w:divsChild>
                <w:div w:id="187449323">
                  <w:marLeft w:val="0"/>
                  <w:marRight w:val="0"/>
                  <w:marTop w:val="0"/>
                  <w:marBottom w:val="0"/>
                  <w:divBdr>
                    <w:top w:val="none" w:sz="0" w:space="0" w:color="auto"/>
                    <w:left w:val="none" w:sz="0" w:space="0" w:color="auto"/>
                    <w:bottom w:val="none" w:sz="0" w:space="0" w:color="auto"/>
                    <w:right w:val="none" w:sz="0" w:space="0" w:color="auto"/>
                  </w:divBdr>
                </w:div>
                <w:div w:id="188566087">
                  <w:marLeft w:val="0"/>
                  <w:marRight w:val="0"/>
                  <w:marTop w:val="0"/>
                  <w:marBottom w:val="0"/>
                  <w:divBdr>
                    <w:top w:val="none" w:sz="0" w:space="0" w:color="auto"/>
                    <w:left w:val="none" w:sz="0" w:space="0" w:color="auto"/>
                    <w:bottom w:val="none" w:sz="0" w:space="0" w:color="auto"/>
                    <w:right w:val="none" w:sz="0" w:space="0" w:color="auto"/>
                  </w:divBdr>
                </w:div>
                <w:div w:id="236481821">
                  <w:marLeft w:val="0"/>
                  <w:marRight w:val="0"/>
                  <w:marTop w:val="0"/>
                  <w:marBottom w:val="0"/>
                  <w:divBdr>
                    <w:top w:val="none" w:sz="0" w:space="0" w:color="auto"/>
                    <w:left w:val="none" w:sz="0" w:space="0" w:color="auto"/>
                    <w:bottom w:val="none" w:sz="0" w:space="0" w:color="auto"/>
                    <w:right w:val="none" w:sz="0" w:space="0" w:color="auto"/>
                  </w:divBdr>
                </w:div>
                <w:div w:id="411510486">
                  <w:marLeft w:val="0"/>
                  <w:marRight w:val="0"/>
                  <w:marTop w:val="0"/>
                  <w:marBottom w:val="0"/>
                  <w:divBdr>
                    <w:top w:val="none" w:sz="0" w:space="0" w:color="auto"/>
                    <w:left w:val="none" w:sz="0" w:space="0" w:color="auto"/>
                    <w:bottom w:val="none" w:sz="0" w:space="0" w:color="auto"/>
                    <w:right w:val="none" w:sz="0" w:space="0" w:color="auto"/>
                  </w:divBdr>
                </w:div>
                <w:div w:id="641621891">
                  <w:marLeft w:val="0"/>
                  <w:marRight w:val="0"/>
                  <w:marTop w:val="0"/>
                  <w:marBottom w:val="0"/>
                  <w:divBdr>
                    <w:top w:val="none" w:sz="0" w:space="0" w:color="auto"/>
                    <w:left w:val="none" w:sz="0" w:space="0" w:color="auto"/>
                    <w:bottom w:val="none" w:sz="0" w:space="0" w:color="auto"/>
                    <w:right w:val="none" w:sz="0" w:space="0" w:color="auto"/>
                  </w:divBdr>
                </w:div>
                <w:div w:id="755324796">
                  <w:marLeft w:val="0"/>
                  <w:marRight w:val="0"/>
                  <w:marTop w:val="0"/>
                  <w:marBottom w:val="0"/>
                  <w:divBdr>
                    <w:top w:val="none" w:sz="0" w:space="0" w:color="auto"/>
                    <w:left w:val="none" w:sz="0" w:space="0" w:color="auto"/>
                    <w:bottom w:val="none" w:sz="0" w:space="0" w:color="auto"/>
                    <w:right w:val="none" w:sz="0" w:space="0" w:color="auto"/>
                  </w:divBdr>
                </w:div>
                <w:div w:id="832333551">
                  <w:marLeft w:val="0"/>
                  <w:marRight w:val="0"/>
                  <w:marTop w:val="0"/>
                  <w:marBottom w:val="0"/>
                  <w:divBdr>
                    <w:top w:val="none" w:sz="0" w:space="0" w:color="auto"/>
                    <w:left w:val="none" w:sz="0" w:space="0" w:color="auto"/>
                    <w:bottom w:val="none" w:sz="0" w:space="0" w:color="auto"/>
                    <w:right w:val="none" w:sz="0" w:space="0" w:color="auto"/>
                  </w:divBdr>
                </w:div>
                <w:div w:id="931471567">
                  <w:marLeft w:val="0"/>
                  <w:marRight w:val="0"/>
                  <w:marTop w:val="0"/>
                  <w:marBottom w:val="0"/>
                  <w:divBdr>
                    <w:top w:val="none" w:sz="0" w:space="0" w:color="auto"/>
                    <w:left w:val="none" w:sz="0" w:space="0" w:color="auto"/>
                    <w:bottom w:val="none" w:sz="0" w:space="0" w:color="auto"/>
                    <w:right w:val="none" w:sz="0" w:space="0" w:color="auto"/>
                  </w:divBdr>
                </w:div>
                <w:div w:id="931476035">
                  <w:marLeft w:val="0"/>
                  <w:marRight w:val="0"/>
                  <w:marTop w:val="0"/>
                  <w:marBottom w:val="0"/>
                  <w:divBdr>
                    <w:top w:val="none" w:sz="0" w:space="0" w:color="auto"/>
                    <w:left w:val="none" w:sz="0" w:space="0" w:color="auto"/>
                    <w:bottom w:val="none" w:sz="0" w:space="0" w:color="auto"/>
                    <w:right w:val="none" w:sz="0" w:space="0" w:color="auto"/>
                  </w:divBdr>
                </w:div>
                <w:div w:id="945772695">
                  <w:marLeft w:val="0"/>
                  <w:marRight w:val="0"/>
                  <w:marTop w:val="0"/>
                  <w:marBottom w:val="0"/>
                  <w:divBdr>
                    <w:top w:val="none" w:sz="0" w:space="0" w:color="auto"/>
                    <w:left w:val="none" w:sz="0" w:space="0" w:color="auto"/>
                    <w:bottom w:val="none" w:sz="0" w:space="0" w:color="auto"/>
                    <w:right w:val="none" w:sz="0" w:space="0" w:color="auto"/>
                  </w:divBdr>
                </w:div>
                <w:div w:id="987171734">
                  <w:marLeft w:val="0"/>
                  <w:marRight w:val="0"/>
                  <w:marTop w:val="0"/>
                  <w:marBottom w:val="0"/>
                  <w:divBdr>
                    <w:top w:val="none" w:sz="0" w:space="0" w:color="auto"/>
                    <w:left w:val="none" w:sz="0" w:space="0" w:color="auto"/>
                    <w:bottom w:val="none" w:sz="0" w:space="0" w:color="auto"/>
                    <w:right w:val="none" w:sz="0" w:space="0" w:color="auto"/>
                  </w:divBdr>
                </w:div>
                <w:div w:id="1154486303">
                  <w:marLeft w:val="0"/>
                  <w:marRight w:val="0"/>
                  <w:marTop w:val="0"/>
                  <w:marBottom w:val="0"/>
                  <w:divBdr>
                    <w:top w:val="none" w:sz="0" w:space="0" w:color="auto"/>
                    <w:left w:val="none" w:sz="0" w:space="0" w:color="auto"/>
                    <w:bottom w:val="none" w:sz="0" w:space="0" w:color="auto"/>
                    <w:right w:val="none" w:sz="0" w:space="0" w:color="auto"/>
                  </w:divBdr>
                </w:div>
                <w:div w:id="1180315398">
                  <w:marLeft w:val="0"/>
                  <w:marRight w:val="0"/>
                  <w:marTop w:val="0"/>
                  <w:marBottom w:val="0"/>
                  <w:divBdr>
                    <w:top w:val="none" w:sz="0" w:space="0" w:color="auto"/>
                    <w:left w:val="none" w:sz="0" w:space="0" w:color="auto"/>
                    <w:bottom w:val="none" w:sz="0" w:space="0" w:color="auto"/>
                    <w:right w:val="none" w:sz="0" w:space="0" w:color="auto"/>
                  </w:divBdr>
                </w:div>
                <w:div w:id="1224760248">
                  <w:marLeft w:val="0"/>
                  <w:marRight w:val="0"/>
                  <w:marTop w:val="0"/>
                  <w:marBottom w:val="0"/>
                  <w:divBdr>
                    <w:top w:val="none" w:sz="0" w:space="0" w:color="auto"/>
                    <w:left w:val="none" w:sz="0" w:space="0" w:color="auto"/>
                    <w:bottom w:val="none" w:sz="0" w:space="0" w:color="auto"/>
                    <w:right w:val="none" w:sz="0" w:space="0" w:color="auto"/>
                  </w:divBdr>
                </w:div>
                <w:div w:id="1333416060">
                  <w:marLeft w:val="0"/>
                  <w:marRight w:val="0"/>
                  <w:marTop w:val="0"/>
                  <w:marBottom w:val="0"/>
                  <w:divBdr>
                    <w:top w:val="none" w:sz="0" w:space="0" w:color="auto"/>
                    <w:left w:val="none" w:sz="0" w:space="0" w:color="auto"/>
                    <w:bottom w:val="none" w:sz="0" w:space="0" w:color="auto"/>
                    <w:right w:val="none" w:sz="0" w:space="0" w:color="auto"/>
                  </w:divBdr>
                </w:div>
                <w:div w:id="1823429993">
                  <w:marLeft w:val="0"/>
                  <w:marRight w:val="0"/>
                  <w:marTop w:val="0"/>
                  <w:marBottom w:val="0"/>
                  <w:divBdr>
                    <w:top w:val="none" w:sz="0" w:space="0" w:color="auto"/>
                    <w:left w:val="none" w:sz="0" w:space="0" w:color="auto"/>
                    <w:bottom w:val="none" w:sz="0" w:space="0" w:color="auto"/>
                    <w:right w:val="none" w:sz="0" w:space="0" w:color="auto"/>
                  </w:divBdr>
                </w:div>
                <w:div w:id="186771821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843252297">
          <w:marLeft w:val="0"/>
          <w:marRight w:val="0"/>
          <w:marTop w:val="0"/>
          <w:marBottom w:val="0"/>
          <w:divBdr>
            <w:top w:val="none" w:sz="0" w:space="0" w:color="auto"/>
            <w:left w:val="none" w:sz="0" w:space="0" w:color="auto"/>
            <w:bottom w:val="none" w:sz="0" w:space="0" w:color="auto"/>
            <w:right w:val="none" w:sz="0" w:space="0" w:color="auto"/>
          </w:divBdr>
        </w:div>
        <w:div w:id="1246300546">
          <w:marLeft w:val="0"/>
          <w:marRight w:val="0"/>
          <w:marTop w:val="0"/>
          <w:marBottom w:val="0"/>
          <w:divBdr>
            <w:top w:val="none" w:sz="0" w:space="0" w:color="auto"/>
            <w:left w:val="none" w:sz="0" w:space="0" w:color="auto"/>
            <w:bottom w:val="none" w:sz="0" w:space="0" w:color="auto"/>
            <w:right w:val="none" w:sz="0" w:space="0" w:color="auto"/>
          </w:divBdr>
        </w:div>
        <w:div w:id="1513255000">
          <w:marLeft w:val="0"/>
          <w:marRight w:val="0"/>
          <w:marTop w:val="0"/>
          <w:marBottom w:val="0"/>
          <w:divBdr>
            <w:top w:val="none" w:sz="0" w:space="0" w:color="auto"/>
            <w:left w:val="none" w:sz="0" w:space="0" w:color="auto"/>
            <w:bottom w:val="none" w:sz="0" w:space="0" w:color="auto"/>
            <w:right w:val="none" w:sz="0" w:space="0" w:color="auto"/>
          </w:divBdr>
        </w:div>
        <w:div w:id="1574895880">
          <w:marLeft w:val="0"/>
          <w:marRight w:val="0"/>
          <w:marTop w:val="0"/>
          <w:marBottom w:val="0"/>
          <w:divBdr>
            <w:top w:val="none" w:sz="0" w:space="0" w:color="auto"/>
            <w:left w:val="none" w:sz="0" w:space="0" w:color="auto"/>
            <w:bottom w:val="none" w:sz="0" w:space="0" w:color="auto"/>
            <w:right w:val="none" w:sz="0" w:space="0" w:color="auto"/>
          </w:divBdr>
        </w:div>
        <w:div w:id="2019116008">
          <w:marLeft w:val="0"/>
          <w:marRight w:val="0"/>
          <w:marTop w:val="0"/>
          <w:marBottom w:val="0"/>
          <w:divBdr>
            <w:top w:val="none" w:sz="0" w:space="0" w:color="auto"/>
            <w:left w:val="none" w:sz="0" w:space="0" w:color="auto"/>
            <w:bottom w:val="none" w:sz="0" w:space="0" w:color="auto"/>
            <w:right w:val="none" w:sz="0" w:space="0" w:color="auto"/>
          </w:divBdr>
        </w:div>
        <w:div w:id="2097708544">
          <w:marLeft w:val="0"/>
          <w:marRight w:val="0"/>
          <w:marTop w:val="0"/>
          <w:marBottom w:val="0"/>
          <w:divBdr>
            <w:top w:val="none" w:sz="0" w:space="0" w:color="auto"/>
            <w:left w:val="none" w:sz="0" w:space="0" w:color="auto"/>
            <w:bottom w:val="none" w:sz="0" w:space="0" w:color="auto"/>
            <w:right w:val="none" w:sz="0" w:space="0" w:color="auto"/>
          </w:divBdr>
        </w:div>
      </w:divsChild>
    </w:div>
    <w:div w:id="2089299526">
      <w:bodyDiv w:val="1"/>
      <w:marLeft w:val="0"/>
      <w:marRight w:val="0"/>
      <w:marTop w:val="0"/>
      <w:marBottom w:val="0"/>
      <w:divBdr>
        <w:top w:val="none" w:sz="0" w:space="0" w:color="auto"/>
        <w:left w:val="none" w:sz="0" w:space="0" w:color="auto"/>
        <w:bottom w:val="none" w:sz="0" w:space="0" w:color="auto"/>
        <w:right w:val="none" w:sz="0" w:space="0" w:color="auto"/>
      </w:divBdr>
    </w:div>
    <w:div w:id="211821361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header" Target="header1.xml"/><Relationship Id="rId18" Type="http://schemas.openxmlformats.org/officeDocument/2006/relationships/header" Target="header3.xml"/><Relationship Id="rId3" Type="http://schemas.openxmlformats.org/officeDocument/2006/relationships/customXml" Target="../customXml/item3.xml"/><Relationship Id="rId21" Type="http://schemas.openxmlformats.org/officeDocument/2006/relationships/footer" Target="footer5.xml"/><Relationship Id="rId7" Type="http://schemas.openxmlformats.org/officeDocument/2006/relationships/styles" Target="styles.xml"/><Relationship Id="rId12" Type="http://schemas.openxmlformats.org/officeDocument/2006/relationships/hyperlink" Target="https://webgate.ec.europa.eu/erasmus-esc/index/privacy-statement" TargetMode="External"/><Relationship Id="rId17" Type="http://schemas.openxmlformats.org/officeDocument/2006/relationships/footer" Target="footer3.xml"/><Relationship Id="rId2" Type="http://schemas.openxmlformats.org/officeDocument/2006/relationships/customXml" Target="../customXml/item2.xml"/><Relationship Id="rId16" Type="http://schemas.openxmlformats.org/officeDocument/2006/relationships/header" Target="header2.xml"/><Relationship Id="rId20" Type="http://schemas.openxmlformats.org/officeDocument/2006/relationships/header" Target="header4.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microsoft.com/office/2020/10/relationships/intelligence" Target="intelligence2.xml"/><Relationship Id="rId5" Type="http://schemas.openxmlformats.org/officeDocument/2006/relationships/customXml" Target="../customXml/item5.xml"/><Relationship Id="rId15" Type="http://schemas.openxmlformats.org/officeDocument/2006/relationships/footer" Target="footer2.xml"/><Relationship Id="rId23" Type="http://schemas.openxmlformats.org/officeDocument/2006/relationships/theme" Target="theme/theme1.xml"/><Relationship Id="rId10" Type="http://schemas.openxmlformats.org/officeDocument/2006/relationships/footnotes" Target="footnotes.xml"/><Relationship Id="rId19" Type="http://schemas.openxmlformats.org/officeDocument/2006/relationships/footer" Target="footer4.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footer" Target="footer1.xml"/><Relationship Id="rId22" Type="http://schemas.openxmlformats.org/officeDocument/2006/relationships/fontTable" Target="fontTable.xml"/></Relationships>
</file>

<file path=word/_rels/footer2.xml.rels><?xml version="1.0" encoding="UTF-8" standalone="yes"?>
<Relationships xmlns="http://schemas.openxmlformats.org/package/2006/relationships"><Relationship Id="rId1" Type="http://schemas.openxmlformats.org/officeDocument/2006/relationships/image" Target="media/image3.jpg"/></Relationships>
</file>

<file path=word/_rels/footer3.xml.rels><?xml version="1.0" encoding="UTF-8" standalone="yes"?>
<Relationships xmlns="http://schemas.openxmlformats.org/package/2006/relationships"><Relationship Id="rId1" Type="http://schemas.openxmlformats.org/officeDocument/2006/relationships/image" Target="media/image3.jpg"/></Relationships>
</file>

<file path=word/_rels/footer4.xml.rels><?xml version="1.0" encoding="UTF-8" standalone="yes"?>
<Relationships xmlns="http://schemas.openxmlformats.org/package/2006/relationships"><Relationship Id="rId1" Type="http://schemas.openxmlformats.org/officeDocument/2006/relationships/image" Target="media/image3.jpg"/></Relationships>
</file>

<file path=word/_rels/footer5.xml.rels><?xml version="1.0" encoding="UTF-8" standalone="yes"?>
<Relationships xmlns="http://schemas.openxmlformats.org/package/2006/relationships"><Relationship Id="rId1" Type="http://schemas.openxmlformats.org/officeDocument/2006/relationships/image" Target="media/image3.jpg"/></Relationships>
</file>

<file path=word/_rels/header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image" Target="media/image1.jpg"/></Relationships>
</file>

<file path=word/_rels/header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image" Target="media/image1.jpg"/></Relationships>
</file>

<file path=word/_rels/header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image" Target="media/image2.jpg"/></Relationships>
</file>

<file path=word/_rels/header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image" Target="media/image1.jp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SharedContentType xmlns="Microsoft.SharePoint.Taxonomy.ContentTypeSync" SourceId="4ae14868-6f31-44f0-b410-52f19e37ad77" ContentTypeId="0x0101003A95FC65B66AB14FB9C35F6928A52491" PreviousValue="false"/>
</file>

<file path=customXml/item4.xml><?xml version="1.0" encoding="utf-8"?>
<ct:contentTypeSchema xmlns:ct="http://schemas.microsoft.com/office/2006/metadata/contentType" xmlns:ma="http://schemas.microsoft.com/office/2006/metadata/properties/metaAttributes" ct:_="" ma:_="" ma:contentTypeName="Document landscape - Liggend" ma:contentTypeID="0x0101003A95FC65B66AB14FB9C35F6928A52491000549ED18F3FBEB4DA372AC6A4D70372F" ma:contentTypeVersion="7" ma:contentTypeDescription="Een nieuw document maken." ma:contentTypeScope="" ma:versionID="5898a6df496c0754bca9b2d2941e7eeb">
  <xsd:schema xmlns:xsd="http://www.w3.org/2001/XMLSchema" xmlns:xs="http://www.w3.org/2001/XMLSchema" xmlns:p="http://schemas.microsoft.com/office/2006/metadata/properties" targetNamespace="http://schemas.microsoft.com/office/2006/metadata/properties" ma:root="true" ma:fieldsID="38a02bb656385c8b90201818aef37280">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ouds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34A87FD-9E7F-47ED-81C0-742DEDD50B7D}">
  <ds:schemaRefs>
    <ds:schemaRef ds:uri="http://schemas.openxmlformats.org/officeDocument/2006/bibliography"/>
  </ds:schemaRefs>
</ds:datastoreItem>
</file>

<file path=customXml/itemProps2.xml><?xml version="1.0" encoding="utf-8"?>
<ds:datastoreItem xmlns:ds="http://schemas.openxmlformats.org/officeDocument/2006/customXml" ds:itemID="{9C487DA6-BF31-4C2D-8582-7F2E6639E9E1}">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5609EACF-EAFF-46EE-86CA-BDB6B1BE56F6}">
  <ds:schemaRefs>
    <ds:schemaRef ds:uri="Microsoft.SharePoint.Taxonomy.ContentTypeSync"/>
  </ds:schemaRefs>
</ds:datastoreItem>
</file>

<file path=customXml/itemProps4.xml><?xml version="1.0" encoding="utf-8"?>
<ds:datastoreItem xmlns:ds="http://schemas.openxmlformats.org/officeDocument/2006/customXml" ds:itemID="{6A037A75-BBF7-4038-9850-3CEF150FBD2B}"/>
</file>

<file path=customXml/itemProps5.xml><?xml version="1.0" encoding="utf-8"?>
<ds:datastoreItem xmlns:ds="http://schemas.openxmlformats.org/officeDocument/2006/customXml" ds:itemID="{E5000343-2203-4360-9336-AEE336D1BFC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Normal.dotm</Template>
  <TotalTime>2</TotalTime>
  <Pages>9</Pages>
  <Words>3099</Words>
  <Characters>17085</Characters>
  <Application>Microsoft Office Word</Application>
  <DocSecurity>0</DocSecurity>
  <Lines>142</Lines>
  <Paragraphs>40</Paragraphs>
  <ScaleCrop>false</ScaleCrop>
  <LinksUpToDate>false</LinksUpToDate>
  <CharactersWithSpaces>20144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cp:keywords/>
  <cp:revision>3</cp:revision>
  <cp:lastPrinted>2021-08-27T07:05:00Z</cp:lastPrinted>
  <dcterms:created xsi:type="dcterms:W3CDTF">2026-05-04T08:27:00Z</dcterms:created>
  <dcterms:modified xsi:type="dcterms:W3CDTF">2026-05-04T08:28:00Z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0x0101003A95FC65B66AB14FB9C35F6928A52491000549ED18F3FBEB4DA372AC6A4D70372F</vt:lpwstr>
  </property>
  <property fmtid="{D5CDD505-2E9C-101B-9397-08002B2CF9AE}" pid="3" name="MSIP_Label_6bd9ddd1-4d20-43f6-abfa-fc3c07406f94_Enabled">
    <vt:lpwstr>true</vt:lpwstr>
  </property>
  <property fmtid="{D5CDD505-2E9C-101B-9397-08002B2CF9AE}" pid="4" name="MSIP_Label_6bd9ddd1-4d20-43f6-abfa-fc3c07406f94_SetDate">
    <vt:lpwstr>2023-03-14T08:26:24Z</vt:lpwstr>
  </property>
  <property fmtid="{D5CDD505-2E9C-101B-9397-08002B2CF9AE}" pid="5" name="MSIP_Label_6bd9ddd1-4d20-43f6-abfa-fc3c07406f94_Method">
    <vt:lpwstr>Standard</vt:lpwstr>
  </property>
  <property fmtid="{D5CDD505-2E9C-101B-9397-08002B2CF9AE}" pid="6" name="MSIP_Label_6bd9ddd1-4d20-43f6-abfa-fc3c07406f94_Name">
    <vt:lpwstr>Commission Use</vt:lpwstr>
  </property>
  <property fmtid="{D5CDD505-2E9C-101B-9397-08002B2CF9AE}" pid="7" name="MSIP_Label_6bd9ddd1-4d20-43f6-abfa-fc3c07406f94_SiteId">
    <vt:lpwstr>b24c8b06-522c-46fe-9080-70926f8dddb1</vt:lpwstr>
  </property>
  <property fmtid="{D5CDD505-2E9C-101B-9397-08002B2CF9AE}" pid="8" name="MSIP_Label_6bd9ddd1-4d20-43f6-abfa-fc3c07406f94_ActionId">
    <vt:lpwstr>dc95758f-947d-4975-bb4d-62cabd1baf25</vt:lpwstr>
  </property>
  <property fmtid="{D5CDD505-2E9C-101B-9397-08002B2CF9AE}" pid="9" name="MSIP_Label_6bd9ddd1-4d20-43f6-abfa-fc3c07406f94_ContentBits">
    <vt:lpwstr>0</vt:lpwstr>
  </property>
</Properties>
</file>