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2"/>
  </p:notesMasterIdLst>
  <p:sldIdLst>
    <p:sldId id="256" r:id="rId6"/>
    <p:sldId id="268" r:id="rId7"/>
    <p:sldId id="271" r:id="rId8"/>
    <p:sldId id="272" r:id="rId9"/>
    <p:sldId id="273" r:id="rId10"/>
    <p:sldId id="274" r:id="rId11"/>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D2FF"/>
    <a:srgbClr val="F1DCE8"/>
    <a:srgbClr val="D089B3"/>
    <a:srgbClr val="ECF6FF"/>
    <a:srgbClr val="40A9FF"/>
    <a:srgbClr val="A21468"/>
    <a:srgbClr val="E8C4D9"/>
    <a:srgbClr val="000000"/>
    <a:srgbClr val="9ED4C7"/>
    <a:srgbClr val="3621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3792" autoAdjust="0"/>
  </p:normalViewPr>
  <p:slideViewPr>
    <p:cSldViewPr snapToGrid="0" snapToObjects="1">
      <p:cViewPr varScale="1">
        <p:scale>
          <a:sx n="62" d="100"/>
          <a:sy n="62" d="100"/>
        </p:scale>
        <p:origin x="692"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ekker" userId="d4d629d7-6f71-4422-b37b-b2a84accfdd8" providerId="ADAL" clId="{52DA0C9C-3F68-47BD-8758-10079AA939FB}"/>
    <pc:docChg chg="undo custSel delSld modSld sldOrd">
      <pc:chgData name="Laura Dekker" userId="d4d629d7-6f71-4422-b37b-b2a84accfdd8" providerId="ADAL" clId="{52DA0C9C-3F68-47BD-8758-10079AA939FB}" dt="2022-06-07T11:56:59.150" v="197" actId="1076"/>
      <pc:docMkLst>
        <pc:docMk/>
      </pc:docMkLst>
      <pc:sldChg chg="modSp mod">
        <pc:chgData name="Laura Dekker" userId="d4d629d7-6f71-4422-b37b-b2a84accfdd8" providerId="ADAL" clId="{52DA0C9C-3F68-47BD-8758-10079AA939FB}" dt="2022-06-07T11:51:33.997" v="194" actId="1076"/>
        <pc:sldMkLst>
          <pc:docMk/>
          <pc:sldMk cId="3892650784" sldId="256"/>
        </pc:sldMkLst>
        <pc:spChg chg="mod">
          <ac:chgData name="Laura Dekker" userId="d4d629d7-6f71-4422-b37b-b2a84accfdd8" providerId="ADAL" clId="{52DA0C9C-3F68-47BD-8758-10079AA939FB}" dt="2022-06-07T11:51:33.997" v="194" actId="1076"/>
          <ac:spMkLst>
            <pc:docMk/>
            <pc:sldMk cId="3892650784" sldId="256"/>
            <ac:spMk id="15" creationId="{E0ED8F69-9E01-6C4E-98D3-C5ACDEB1FBC1}"/>
          </ac:spMkLst>
        </pc:spChg>
        <pc:picChg chg="mod">
          <ac:chgData name="Laura Dekker" userId="d4d629d7-6f71-4422-b37b-b2a84accfdd8" providerId="ADAL" clId="{52DA0C9C-3F68-47BD-8758-10079AA939FB}" dt="2022-06-07T11:51:29.203" v="193" actId="14100"/>
          <ac:picMkLst>
            <pc:docMk/>
            <pc:sldMk cId="3892650784" sldId="256"/>
            <ac:picMk id="2" creationId="{DD702002-898F-C347-B52D-57A54384EA28}"/>
          </ac:picMkLst>
        </pc:picChg>
      </pc:sldChg>
      <pc:sldChg chg="del">
        <pc:chgData name="Laura Dekker" userId="d4d629d7-6f71-4422-b37b-b2a84accfdd8" providerId="ADAL" clId="{52DA0C9C-3F68-47BD-8758-10079AA939FB}" dt="2022-06-03T10:18:05.814" v="176" actId="2696"/>
        <pc:sldMkLst>
          <pc:docMk/>
          <pc:sldMk cId="2655843332" sldId="257"/>
        </pc:sldMkLst>
      </pc:sldChg>
      <pc:sldChg chg="del">
        <pc:chgData name="Laura Dekker" userId="d4d629d7-6f71-4422-b37b-b2a84accfdd8" providerId="ADAL" clId="{52DA0C9C-3F68-47BD-8758-10079AA939FB}" dt="2022-06-03T10:18:09.195" v="177" actId="2696"/>
        <pc:sldMkLst>
          <pc:docMk/>
          <pc:sldMk cId="127721336" sldId="258"/>
        </pc:sldMkLst>
      </pc:sldChg>
      <pc:sldChg chg="del">
        <pc:chgData name="Laura Dekker" userId="d4d629d7-6f71-4422-b37b-b2a84accfdd8" providerId="ADAL" clId="{52DA0C9C-3F68-47BD-8758-10079AA939FB}" dt="2022-06-03T10:18:11.101" v="178" actId="2696"/>
        <pc:sldMkLst>
          <pc:docMk/>
          <pc:sldMk cId="876322857" sldId="259"/>
        </pc:sldMkLst>
      </pc:sldChg>
      <pc:sldChg chg="del">
        <pc:chgData name="Laura Dekker" userId="d4d629d7-6f71-4422-b37b-b2a84accfdd8" providerId="ADAL" clId="{52DA0C9C-3F68-47BD-8758-10079AA939FB}" dt="2022-06-03T10:18:13.241" v="179" actId="2696"/>
        <pc:sldMkLst>
          <pc:docMk/>
          <pc:sldMk cId="2468836651" sldId="260"/>
        </pc:sldMkLst>
      </pc:sldChg>
      <pc:sldChg chg="modSp mod">
        <pc:chgData name="Laura Dekker" userId="d4d629d7-6f71-4422-b37b-b2a84accfdd8" providerId="ADAL" clId="{52DA0C9C-3F68-47BD-8758-10079AA939FB}" dt="2022-06-03T10:10:59.571" v="72" actId="20577"/>
        <pc:sldMkLst>
          <pc:docMk/>
          <pc:sldMk cId="433810381" sldId="261"/>
        </pc:sldMkLst>
        <pc:spChg chg="mod">
          <ac:chgData name="Laura Dekker" userId="d4d629d7-6f71-4422-b37b-b2a84accfdd8" providerId="ADAL" clId="{52DA0C9C-3F68-47BD-8758-10079AA939FB}" dt="2022-06-03T10:10:26.995" v="67" actId="1076"/>
          <ac:spMkLst>
            <pc:docMk/>
            <pc:sldMk cId="433810381" sldId="261"/>
            <ac:spMk id="6" creationId="{6B4474E5-C922-F545-8C3F-9AB2E4E3447C}"/>
          </ac:spMkLst>
        </pc:spChg>
        <pc:spChg chg="mod">
          <ac:chgData name="Laura Dekker" userId="d4d629d7-6f71-4422-b37b-b2a84accfdd8" providerId="ADAL" clId="{52DA0C9C-3F68-47BD-8758-10079AA939FB}" dt="2022-06-03T10:10:34.348" v="70" actId="20577"/>
          <ac:spMkLst>
            <pc:docMk/>
            <pc:sldMk cId="433810381" sldId="261"/>
            <ac:spMk id="20" creationId="{82BEA905-B6FA-9B4B-995D-EE5A2339C21F}"/>
          </ac:spMkLst>
        </pc:spChg>
        <pc:spChg chg="mod">
          <ac:chgData name="Laura Dekker" userId="d4d629d7-6f71-4422-b37b-b2a84accfdd8" providerId="ADAL" clId="{52DA0C9C-3F68-47BD-8758-10079AA939FB}" dt="2022-06-03T10:10:59.571" v="72" actId="20577"/>
          <ac:spMkLst>
            <pc:docMk/>
            <pc:sldMk cId="433810381" sldId="261"/>
            <ac:spMk id="27" creationId="{3238C73A-9559-4204-A2A6-22CA2E6C6877}"/>
          </ac:spMkLst>
        </pc:spChg>
      </pc:sldChg>
      <pc:sldChg chg="del">
        <pc:chgData name="Laura Dekker" userId="d4d629d7-6f71-4422-b37b-b2a84accfdd8" providerId="ADAL" clId="{52DA0C9C-3F68-47BD-8758-10079AA939FB}" dt="2022-06-03T10:18:15.114" v="180" actId="2696"/>
        <pc:sldMkLst>
          <pc:docMk/>
          <pc:sldMk cId="4230601934" sldId="262"/>
        </pc:sldMkLst>
      </pc:sldChg>
      <pc:sldChg chg="del">
        <pc:chgData name="Laura Dekker" userId="d4d629d7-6f71-4422-b37b-b2a84accfdd8" providerId="ADAL" clId="{52DA0C9C-3F68-47BD-8758-10079AA939FB}" dt="2022-06-03T10:18:27.563" v="183" actId="2696"/>
        <pc:sldMkLst>
          <pc:docMk/>
          <pc:sldMk cId="1204156282" sldId="265"/>
        </pc:sldMkLst>
      </pc:sldChg>
      <pc:sldChg chg="del">
        <pc:chgData name="Laura Dekker" userId="d4d629d7-6f71-4422-b37b-b2a84accfdd8" providerId="ADAL" clId="{52DA0C9C-3F68-47BD-8758-10079AA939FB}" dt="2022-06-03T10:18:17.480" v="181" actId="2696"/>
        <pc:sldMkLst>
          <pc:docMk/>
          <pc:sldMk cId="1656036427" sldId="266"/>
        </pc:sldMkLst>
      </pc:sldChg>
      <pc:sldChg chg="del">
        <pc:chgData name="Laura Dekker" userId="d4d629d7-6f71-4422-b37b-b2a84accfdd8" providerId="ADAL" clId="{52DA0C9C-3F68-47BD-8758-10079AA939FB}" dt="2022-06-03T10:18:19.451" v="182" actId="2696"/>
        <pc:sldMkLst>
          <pc:docMk/>
          <pc:sldMk cId="1253360250" sldId="267"/>
        </pc:sldMkLst>
      </pc:sldChg>
      <pc:sldChg chg="modSp mod">
        <pc:chgData name="Laura Dekker" userId="d4d629d7-6f71-4422-b37b-b2a84accfdd8" providerId="ADAL" clId="{52DA0C9C-3F68-47BD-8758-10079AA939FB}" dt="2022-06-03T10:04:38.391" v="0" actId="1076"/>
        <pc:sldMkLst>
          <pc:docMk/>
          <pc:sldMk cId="4027972572" sldId="268"/>
        </pc:sldMkLst>
        <pc:spChg chg="mod">
          <ac:chgData name="Laura Dekker" userId="d4d629d7-6f71-4422-b37b-b2a84accfdd8" providerId="ADAL" clId="{52DA0C9C-3F68-47BD-8758-10079AA939FB}" dt="2022-06-03T10:04:38.391" v="0" actId="1076"/>
          <ac:spMkLst>
            <pc:docMk/>
            <pc:sldMk cId="4027972572" sldId="268"/>
            <ac:spMk id="4" creationId="{A3835AAE-AC95-B448-8A48-C7E0762325FF}"/>
          </ac:spMkLst>
        </pc:spChg>
      </pc:sldChg>
      <pc:sldChg chg="modSp mod">
        <pc:chgData name="Laura Dekker" userId="d4d629d7-6f71-4422-b37b-b2a84accfdd8" providerId="ADAL" clId="{52DA0C9C-3F68-47BD-8758-10079AA939FB}" dt="2022-06-03T10:05:53.955" v="15" actId="1076"/>
        <pc:sldMkLst>
          <pc:docMk/>
          <pc:sldMk cId="3160655706" sldId="269"/>
        </pc:sldMkLst>
        <pc:spChg chg="mod">
          <ac:chgData name="Laura Dekker" userId="d4d629d7-6f71-4422-b37b-b2a84accfdd8" providerId="ADAL" clId="{52DA0C9C-3F68-47BD-8758-10079AA939FB}" dt="2022-06-03T10:05:53.955" v="15" actId="1076"/>
          <ac:spMkLst>
            <pc:docMk/>
            <pc:sldMk cId="3160655706" sldId="269"/>
            <ac:spMk id="8" creationId="{885D2BD5-5607-BB49-8492-EEE3EF466004}"/>
          </ac:spMkLst>
        </pc:spChg>
        <pc:spChg chg="mod">
          <ac:chgData name="Laura Dekker" userId="d4d629d7-6f71-4422-b37b-b2a84accfdd8" providerId="ADAL" clId="{52DA0C9C-3F68-47BD-8758-10079AA939FB}" dt="2022-06-03T10:05:49.669" v="13" actId="1076"/>
          <ac:spMkLst>
            <pc:docMk/>
            <pc:sldMk cId="3160655706" sldId="269"/>
            <ac:spMk id="15" creationId="{038BE52B-6FD4-184D-B202-BAFDD6A714F3}"/>
          </ac:spMkLst>
        </pc:spChg>
        <pc:picChg chg="mod">
          <ac:chgData name="Laura Dekker" userId="d4d629d7-6f71-4422-b37b-b2a84accfdd8" providerId="ADAL" clId="{52DA0C9C-3F68-47BD-8758-10079AA939FB}" dt="2022-06-03T10:05:51.647" v="14" actId="1076"/>
          <ac:picMkLst>
            <pc:docMk/>
            <pc:sldMk cId="3160655706" sldId="269"/>
            <ac:picMk id="9" creationId="{DE47952B-437C-7A49-93ED-4708C258D66D}"/>
          </ac:picMkLst>
        </pc:picChg>
        <pc:picChg chg="mod">
          <ac:chgData name="Laura Dekker" userId="d4d629d7-6f71-4422-b37b-b2a84accfdd8" providerId="ADAL" clId="{52DA0C9C-3F68-47BD-8758-10079AA939FB}" dt="2022-06-03T10:05:42.635" v="10" actId="1076"/>
          <ac:picMkLst>
            <pc:docMk/>
            <pc:sldMk cId="3160655706" sldId="269"/>
            <ac:picMk id="12" creationId="{CFAB4E54-E580-894A-BCFD-9A3F632CB2EB}"/>
          </ac:picMkLst>
        </pc:picChg>
      </pc:sldChg>
      <pc:sldChg chg="modSp mod">
        <pc:chgData name="Laura Dekker" userId="d4d629d7-6f71-4422-b37b-b2a84accfdd8" providerId="ADAL" clId="{52DA0C9C-3F68-47BD-8758-10079AA939FB}" dt="2022-06-03T10:06:24.653" v="17" actId="20577"/>
        <pc:sldMkLst>
          <pc:docMk/>
          <pc:sldMk cId="815499843" sldId="270"/>
        </pc:sldMkLst>
        <pc:spChg chg="mod">
          <ac:chgData name="Laura Dekker" userId="d4d629d7-6f71-4422-b37b-b2a84accfdd8" providerId="ADAL" clId="{52DA0C9C-3F68-47BD-8758-10079AA939FB}" dt="2022-06-03T10:06:24.653" v="17" actId="20577"/>
          <ac:spMkLst>
            <pc:docMk/>
            <pc:sldMk cId="815499843" sldId="270"/>
            <ac:spMk id="20" creationId="{0B9497C2-E98D-4035-99E2-D3887B73C3EA}"/>
          </ac:spMkLst>
        </pc:spChg>
      </pc:sldChg>
      <pc:sldChg chg="modSp del mod">
        <pc:chgData name="Laura Dekker" userId="d4d629d7-6f71-4422-b37b-b2a84accfdd8" providerId="ADAL" clId="{52DA0C9C-3F68-47BD-8758-10079AA939FB}" dt="2022-06-07T11:40:28.516" v="184" actId="2696"/>
        <pc:sldMkLst>
          <pc:docMk/>
          <pc:sldMk cId="375196357" sldId="272"/>
        </pc:sldMkLst>
        <pc:spChg chg="mod">
          <ac:chgData name="Laura Dekker" userId="d4d629d7-6f71-4422-b37b-b2a84accfdd8" providerId="ADAL" clId="{52DA0C9C-3F68-47BD-8758-10079AA939FB}" dt="2022-06-03T10:07:03.435" v="22" actId="1076"/>
          <ac:spMkLst>
            <pc:docMk/>
            <pc:sldMk cId="375196357" sldId="272"/>
            <ac:spMk id="8" creationId="{885D2BD5-5607-BB49-8492-EEE3EF466004}"/>
          </ac:spMkLst>
        </pc:spChg>
        <pc:spChg chg="mod">
          <ac:chgData name="Laura Dekker" userId="d4d629d7-6f71-4422-b37b-b2a84accfdd8" providerId="ADAL" clId="{52DA0C9C-3F68-47BD-8758-10079AA939FB}" dt="2022-06-03T10:06:57.103" v="20" actId="404"/>
          <ac:spMkLst>
            <pc:docMk/>
            <pc:sldMk cId="375196357" sldId="272"/>
            <ac:spMk id="15" creationId="{038BE52B-6FD4-184D-B202-BAFDD6A714F3}"/>
          </ac:spMkLst>
        </pc:spChg>
        <pc:picChg chg="mod">
          <ac:chgData name="Laura Dekker" userId="d4d629d7-6f71-4422-b37b-b2a84accfdd8" providerId="ADAL" clId="{52DA0C9C-3F68-47BD-8758-10079AA939FB}" dt="2022-06-03T10:07:06.044" v="23" actId="1076"/>
          <ac:picMkLst>
            <pc:docMk/>
            <pc:sldMk cId="375196357" sldId="272"/>
            <ac:picMk id="13" creationId="{AF8BE776-1673-4D6A-A96B-06B20A99BD6D}"/>
          </ac:picMkLst>
        </pc:picChg>
      </pc:sldChg>
      <pc:sldChg chg="modSp mod">
        <pc:chgData name="Laura Dekker" userId="d4d629d7-6f71-4422-b37b-b2a84accfdd8" providerId="ADAL" clId="{52DA0C9C-3F68-47BD-8758-10079AA939FB}" dt="2022-06-03T10:07:17.567" v="25" actId="1076"/>
        <pc:sldMkLst>
          <pc:docMk/>
          <pc:sldMk cId="737227618" sldId="273"/>
        </pc:sldMkLst>
        <pc:spChg chg="mod">
          <ac:chgData name="Laura Dekker" userId="d4d629d7-6f71-4422-b37b-b2a84accfdd8" providerId="ADAL" clId="{52DA0C9C-3F68-47BD-8758-10079AA939FB}" dt="2022-06-03T10:07:17.567" v="25" actId="1076"/>
          <ac:spMkLst>
            <pc:docMk/>
            <pc:sldMk cId="737227618" sldId="273"/>
            <ac:spMk id="9" creationId="{DCAAAE6E-13C7-42E7-9304-BB4F9B921B3B}"/>
          </ac:spMkLst>
        </pc:spChg>
        <pc:spChg chg="mod">
          <ac:chgData name="Laura Dekker" userId="d4d629d7-6f71-4422-b37b-b2a84accfdd8" providerId="ADAL" clId="{52DA0C9C-3F68-47BD-8758-10079AA939FB}" dt="2022-06-03T10:07:15.563" v="24" actId="1076"/>
          <ac:spMkLst>
            <pc:docMk/>
            <pc:sldMk cId="737227618" sldId="273"/>
            <ac:spMk id="17" creationId="{9BEAA214-F9A8-0C48-A04E-D43B134BF09E}"/>
          </ac:spMkLst>
        </pc:spChg>
      </pc:sldChg>
      <pc:sldChg chg="modSp mod">
        <pc:chgData name="Laura Dekker" userId="d4d629d7-6f71-4422-b37b-b2a84accfdd8" providerId="ADAL" clId="{52DA0C9C-3F68-47BD-8758-10079AA939FB}" dt="2022-06-03T10:07:44.025" v="29" actId="1076"/>
        <pc:sldMkLst>
          <pc:docMk/>
          <pc:sldMk cId="718520220" sldId="274"/>
        </pc:sldMkLst>
        <pc:spChg chg="mod">
          <ac:chgData name="Laura Dekker" userId="d4d629d7-6f71-4422-b37b-b2a84accfdd8" providerId="ADAL" clId="{52DA0C9C-3F68-47BD-8758-10079AA939FB}" dt="2022-06-03T10:07:23.885" v="26" actId="1076"/>
          <ac:spMkLst>
            <pc:docMk/>
            <pc:sldMk cId="718520220" sldId="274"/>
            <ac:spMk id="9" creationId="{DCAAAE6E-13C7-42E7-9304-BB4F9B921B3B}"/>
          </ac:spMkLst>
        </pc:spChg>
        <pc:spChg chg="mod">
          <ac:chgData name="Laura Dekker" userId="d4d629d7-6f71-4422-b37b-b2a84accfdd8" providerId="ADAL" clId="{52DA0C9C-3F68-47BD-8758-10079AA939FB}" dt="2022-06-03T10:07:44.025" v="29" actId="1076"/>
          <ac:spMkLst>
            <pc:docMk/>
            <pc:sldMk cId="718520220" sldId="274"/>
            <ac:spMk id="17" creationId="{9BEAA214-F9A8-0C48-A04E-D43B134BF09E}"/>
          </ac:spMkLst>
        </pc:spChg>
      </pc:sldChg>
      <pc:sldChg chg="modSp mod">
        <pc:chgData name="Laura Dekker" userId="d4d629d7-6f71-4422-b37b-b2a84accfdd8" providerId="ADAL" clId="{52DA0C9C-3F68-47BD-8758-10079AA939FB}" dt="2022-06-07T11:42:03.442" v="186" actId="20577"/>
        <pc:sldMkLst>
          <pc:docMk/>
          <pc:sldMk cId="3368301934" sldId="275"/>
        </pc:sldMkLst>
        <pc:spChg chg="mod">
          <ac:chgData name="Laura Dekker" userId="d4d629d7-6f71-4422-b37b-b2a84accfdd8" providerId="ADAL" clId="{52DA0C9C-3F68-47BD-8758-10079AA939FB}" dt="2022-06-03T10:07:30.457" v="27" actId="1076"/>
          <ac:spMkLst>
            <pc:docMk/>
            <pc:sldMk cId="3368301934" sldId="275"/>
            <ac:spMk id="9" creationId="{DCAAAE6E-13C7-42E7-9304-BB4F9B921B3B}"/>
          </ac:spMkLst>
        </pc:spChg>
        <pc:spChg chg="mod">
          <ac:chgData name="Laura Dekker" userId="d4d629d7-6f71-4422-b37b-b2a84accfdd8" providerId="ADAL" clId="{52DA0C9C-3F68-47BD-8758-10079AA939FB}" dt="2022-06-03T10:07:41.077" v="28" actId="1076"/>
          <ac:spMkLst>
            <pc:docMk/>
            <pc:sldMk cId="3368301934" sldId="275"/>
            <ac:spMk id="17" creationId="{9BEAA214-F9A8-0C48-A04E-D43B134BF09E}"/>
          </ac:spMkLst>
        </pc:spChg>
        <pc:graphicFrameChg chg="mod">
          <ac:chgData name="Laura Dekker" userId="d4d629d7-6f71-4422-b37b-b2a84accfdd8" providerId="ADAL" clId="{52DA0C9C-3F68-47BD-8758-10079AA939FB}" dt="2022-06-07T11:42:03.442" v="186" actId="20577"/>
          <ac:graphicFrameMkLst>
            <pc:docMk/>
            <pc:sldMk cId="3368301934" sldId="275"/>
            <ac:graphicFrameMk id="7" creationId="{157513D7-CE7B-4C34-944E-41910A39AC5A}"/>
          </ac:graphicFrameMkLst>
        </pc:graphicFrameChg>
      </pc:sldChg>
      <pc:sldChg chg="modSp mod ord">
        <pc:chgData name="Laura Dekker" userId="d4d629d7-6f71-4422-b37b-b2a84accfdd8" providerId="ADAL" clId="{52DA0C9C-3F68-47BD-8758-10079AA939FB}" dt="2022-06-07T11:56:08.165" v="196"/>
        <pc:sldMkLst>
          <pc:docMk/>
          <pc:sldMk cId="3272232425" sldId="276"/>
        </pc:sldMkLst>
        <pc:spChg chg="mod">
          <ac:chgData name="Laura Dekker" userId="d4d629d7-6f71-4422-b37b-b2a84accfdd8" providerId="ADAL" clId="{52DA0C9C-3F68-47BD-8758-10079AA939FB}" dt="2022-06-03T10:08:18.780" v="42" actId="1076"/>
          <ac:spMkLst>
            <pc:docMk/>
            <pc:sldMk cId="3272232425" sldId="276"/>
            <ac:spMk id="4" creationId="{A3835AAE-AC95-B448-8A48-C7E0762325FF}"/>
          </ac:spMkLst>
        </pc:spChg>
        <pc:spChg chg="mod">
          <ac:chgData name="Laura Dekker" userId="d4d629d7-6f71-4422-b37b-b2a84accfdd8" providerId="ADAL" clId="{52DA0C9C-3F68-47BD-8758-10079AA939FB}" dt="2022-06-03T10:07:51.746" v="30" actId="1076"/>
          <ac:spMkLst>
            <pc:docMk/>
            <pc:sldMk cId="3272232425" sldId="276"/>
            <ac:spMk id="6" creationId="{6B4474E5-C922-F545-8C3F-9AB2E4E3447C}"/>
          </ac:spMkLst>
        </pc:spChg>
      </pc:sldChg>
      <pc:sldChg chg="modSp del mod">
        <pc:chgData name="Laura Dekker" userId="d4d629d7-6f71-4422-b37b-b2a84accfdd8" providerId="ADAL" clId="{52DA0C9C-3F68-47BD-8758-10079AA939FB}" dt="2022-06-07T11:42:31.666" v="187" actId="2696"/>
        <pc:sldMkLst>
          <pc:docMk/>
          <pc:sldMk cId="772583578" sldId="277"/>
        </pc:sldMkLst>
        <pc:spChg chg="mod">
          <ac:chgData name="Laura Dekker" userId="d4d629d7-6f71-4422-b37b-b2a84accfdd8" providerId="ADAL" clId="{52DA0C9C-3F68-47BD-8758-10079AA939FB}" dt="2022-06-03T10:08:36.078" v="45" actId="1076"/>
          <ac:spMkLst>
            <pc:docMk/>
            <pc:sldMk cId="772583578" sldId="277"/>
            <ac:spMk id="4" creationId="{A3835AAE-AC95-B448-8A48-C7E0762325FF}"/>
          </ac:spMkLst>
        </pc:spChg>
        <pc:spChg chg="mod">
          <ac:chgData name="Laura Dekker" userId="d4d629d7-6f71-4422-b37b-b2a84accfdd8" providerId="ADAL" clId="{52DA0C9C-3F68-47BD-8758-10079AA939FB}" dt="2022-06-03T10:08:31.499" v="44" actId="1076"/>
          <ac:spMkLst>
            <pc:docMk/>
            <pc:sldMk cId="772583578" sldId="277"/>
            <ac:spMk id="6" creationId="{6B4474E5-C922-F545-8C3F-9AB2E4E3447C}"/>
          </ac:spMkLst>
        </pc:spChg>
      </pc:sldChg>
      <pc:sldChg chg="modSp del mod">
        <pc:chgData name="Laura Dekker" userId="d4d629d7-6f71-4422-b37b-b2a84accfdd8" providerId="ADAL" clId="{52DA0C9C-3F68-47BD-8758-10079AA939FB}" dt="2022-06-07T11:43:37.475" v="191" actId="2696"/>
        <pc:sldMkLst>
          <pc:docMk/>
          <pc:sldMk cId="1862987913" sldId="278"/>
        </pc:sldMkLst>
        <pc:spChg chg="mod">
          <ac:chgData name="Laura Dekker" userId="d4d629d7-6f71-4422-b37b-b2a84accfdd8" providerId="ADAL" clId="{52DA0C9C-3F68-47BD-8758-10079AA939FB}" dt="2022-06-03T10:08:44.836" v="47" actId="1076"/>
          <ac:spMkLst>
            <pc:docMk/>
            <pc:sldMk cId="1862987913" sldId="278"/>
            <ac:spMk id="4" creationId="{A3835AAE-AC95-B448-8A48-C7E0762325FF}"/>
          </ac:spMkLst>
        </pc:spChg>
        <pc:spChg chg="mod">
          <ac:chgData name="Laura Dekker" userId="d4d629d7-6f71-4422-b37b-b2a84accfdd8" providerId="ADAL" clId="{52DA0C9C-3F68-47BD-8758-10079AA939FB}" dt="2022-06-07T11:42:36.394" v="190" actId="20577"/>
          <ac:spMkLst>
            <pc:docMk/>
            <pc:sldMk cId="1862987913" sldId="278"/>
            <ac:spMk id="6" creationId="{6B4474E5-C922-F545-8C3F-9AB2E4E3447C}"/>
          </ac:spMkLst>
        </pc:spChg>
      </pc:sldChg>
      <pc:sldChg chg="modSp mod">
        <pc:chgData name="Laura Dekker" userId="d4d629d7-6f71-4422-b37b-b2a84accfdd8" providerId="ADAL" clId="{52DA0C9C-3F68-47BD-8758-10079AA939FB}" dt="2022-06-03T10:09:16.894" v="51" actId="20577"/>
        <pc:sldMkLst>
          <pc:docMk/>
          <pc:sldMk cId="2282210727" sldId="279"/>
        </pc:sldMkLst>
        <pc:spChg chg="mod">
          <ac:chgData name="Laura Dekker" userId="d4d629d7-6f71-4422-b37b-b2a84accfdd8" providerId="ADAL" clId="{52DA0C9C-3F68-47BD-8758-10079AA939FB}" dt="2022-06-03T10:09:16.894" v="51" actId="20577"/>
          <ac:spMkLst>
            <pc:docMk/>
            <pc:sldMk cId="2282210727" sldId="279"/>
            <ac:spMk id="4" creationId="{A3835AAE-AC95-B448-8A48-C7E0762325FF}"/>
          </ac:spMkLst>
        </pc:spChg>
        <pc:spChg chg="mod">
          <ac:chgData name="Laura Dekker" userId="d4d629d7-6f71-4422-b37b-b2a84accfdd8" providerId="ADAL" clId="{52DA0C9C-3F68-47BD-8758-10079AA939FB}" dt="2022-06-03T10:09:09.102" v="49" actId="404"/>
          <ac:spMkLst>
            <pc:docMk/>
            <pc:sldMk cId="2282210727" sldId="279"/>
            <ac:spMk id="6" creationId="{6B4474E5-C922-F545-8C3F-9AB2E4E3447C}"/>
          </ac:spMkLst>
        </pc:spChg>
      </pc:sldChg>
      <pc:sldChg chg="modSp mod">
        <pc:chgData name="Laura Dekker" userId="d4d629d7-6f71-4422-b37b-b2a84accfdd8" providerId="ADAL" clId="{52DA0C9C-3F68-47BD-8758-10079AA939FB}" dt="2022-06-03T10:09:35.217" v="56" actId="1076"/>
        <pc:sldMkLst>
          <pc:docMk/>
          <pc:sldMk cId="957250155" sldId="280"/>
        </pc:sldMkLst>
        <pc:spChg chg="mod">
          <ac:chgData name="Laura Dekker" userId="d4d629d7-6f71-4422-b37b-b2a84accfdd8" providerId="ADAL" clId="{52DA0C9C-3F68-47BD-8758-10079AA939FB}" dt="2022-06-03T10:09:35.217" v="56" actId="1076"/>
          <ac:spMkLst>
            <pc:docMk/>
            <pc:sldMk cId="957250155" sldId="280"/>
            <ac:spMk id="4" creationId="{A3835AAE-AC95-B448-8A48-C7E0762325FF}"/>
          </ac:spMkLst>
        </pc:spChg>
        <pc:spChg chg="mod">
          <ac:chgData name="Laura Dekker" userId="d4d629d7-6f71-4422-b37b-b2a84accfdd8" providerId="ADAL" clId="{52DA0C9C-3F68-47BD-8758-10079AA939FB}" dt="2022-06-03T10:09:31.289" v="55" actId="404"/>
          <ac:spMkLst>
            <pc:docMk/>
            <pc:sldMk cId="957250155" sldId="280"/>
            <ac:spMk id="6" creationId="{6B4474E5-C922-F545-8C3F-9AB2E4E3447C}"/>
          </ac:spMkLst>
        </pc:spChg>
      </pc:sldChg>
      <pc:sldChg chg="modSp mod">
        <pc:chgData name="Laura Dekker" userId="d4d629d7-6f71-4422-b37b-b2a84accfdd8" providerId="ADAL" clId="{52DA0C9C-3F68-47BD-8758-10079AA939FB}" dt="2022-06-03T10:09:58.318" v="60" actId="1076"/>
        <pc:sldMkLst>
          <pc:docMk/>
          <pc:sldMk cId="2498736350" sldId="281"/>
        </pc:sldMkLst>
        <pc:spChg chg="mod">
          <ac:chgData name="Laura Dekker" userId="d4d629d7-6f71-4422-b37b-b2a84accfdd8" providerId="ADAL" clId="{52DA0C9C-3F68-47BD-8758-10079AA939FB}" dt="2022-06-03T10:09:58.318" v="60" actId="1076"/>
          <ac:spMkLst>
            <pc:docMk/>
            <pc:sldMk cId="2498736350" sldId="281"/>
            <ac:spMk id="4" creationId="{A3835AAE-AC95-B448-8A48-C7E0762325FF}"/>
          </ac:spMkLst>
        </pc:spChg>
        <pc:spChg chg="mod">
          <ac:chgData name="Laura Dekker" userId="d4d629d7-6f71-4422-b37b-b2a84accfdd8" providerId="ADAL" clId="{52DA0C9C-3F68-47BD-8758-10079AA939FB}" dt="2022-06-03T10:09:54.581" v="59" actId="20577"/>
          <ac:spMkLst>
            <pc:docMk/>
            <pc:sldMk cId="2498736350" sldId="281"/>
            <ac:spMk id="6" creationId="{6B4474E5-C922-F545-8C3F-9AB2E4E3447C}"/>
          </ac:spMkLst>
        </pc:spChg>
      </pc:sldChg>
      <pc:sldChg chg="modSp mod">
        <pc:chgData name="Laura Dekker" userId="d4d629d7-6f71-4422-b37b-b2a84accfdd8" providerId="ADAL" clId="{52DA0C9C-3F68-47BD-8758-10079AA939FB}" dt="2022-06-07T11:56:59.150" v="197" actId="1076"/>
        <pc:sldMkLst>
          <pc:docMk/>
          <pc:sldMk cId="1854460526" sldId="282"/>
        </pc:sldMkLst>
        <pc:spChg chg="mod">
          <ac:chgData name="Laura Dekker" userId="d4d629d7-6f71-4422-b37b-b2a84accfdd8" providerId="ADAL" clId="{52DA0C9C-3F68-47BD-8758-10079AA939FB}" dt="2022-06-03T10:10:22.451" v="66" actId="1076"/>
          <ac:spMkLst>
            <pc:docMk/>
            <pc:sldMk cId="1854460526" sldId="282"/>
            <ac:spMk id="4" creationId="{A3835AAE-AC95-B448-8A48-C7E0762325FF}"/>
          </ac:spMkLst>
        </pc:spChg>
        <pc:spChg chg="mod">
          <ac:chgData name="Laura Dekker" userId="d4d629d7-6f71-4422-b37b-b2a84accfdd8" providerId="ADAL" clId="{52DA0C9C-3F68-47BD-8758-10079AA939FB}" dt="2022-06-07T11:56:59.150" v="197" actId="1076"/>
          <ac:spMkLst>
            <pc:docMk/>
            <pc:sldMk cId="1854460526" sldId="282"/>
            <ac:spMk id="6" creationId="{6B4474E5-C922-F545-8C3F-9AB2E4E3447C}"/>
          </ac:spMkLst>
        </pc:spChg>
        <pc:picChg chg="mod">
          <ac:chgData name="Laura Dekker" userId="d4d629d7-6f71-4422-b37b-b2a84accfdd8" providerId="ADAL" clId="{52DA0C9C-3F68-47BD-8758-10079AA939FB}" dt="2022-06-03T10:10:08.985" v="62" actId="1076"/>
          <ac:picMkLst>
            <pc:docMk/>
            <pc:sldMk cId="1854460526" sldId="282"/>
            <ac:picMk id="5" creationId="{43B49055-B71C-5140-9D19-279563F44459}"/>
          </ac:picMkLst>
        </pc:picChg>
      </pc:sldChg>
      <pc:sldChg chg="modSp mod">
        <pc:chgData name="Laura Dekker" userId="d4d629d7-6f71-4422-b37b-b2a84accfdd8" providerId="ADAL" clId="{52DA0C9C-3F68-47BD-8758-10079AA939FB}" dt="2022-06-03T10:17:49.170" v="174" actId="20577"/>
        <pc:sldMkLst>
          <pc:docMk/>
          <pc:sldMk cId="2246249958" sldId="283"/>
        </pc:sldMkLst>
        <pc:spChg chg="mod">
          <ac:chgData name="Laura Dekker" userId="d4d629d7-6f71-4422-b37b-b2a84accfdd8" providerId="ADAL" clId="{52DA0C9C-3F68-47BD-8758-10079AA939FB}" dt="2022-06-03T10:17:49.170" v="174" actId="20577"/>
          <ac:spMkLst>
            <pc:docMk/>
            <pc:sldMk cId="2246249958" sldId="283"/>
            <ac:spMk id="4" creationId="{A3835AAE-AC95-B448-8A48-C7E0762325FF}"/>
          </ac:spMkLst>
        </pc:spChg>
        <pc:spChg chg="mod">
          <ac:chgData name="Laura Dekker" userId="d4d629d7-6f71-4422-b37b-b2a84accfdd8" providerId="ADAL" clId="{52DA0C9C-3F68-47BD-8758-10079AA939FB}" dt="2022-06-03T10:11:30.978" v="81" actId="1076"/>
          <ac:spMkLst>
            <pc:docMk/>
            <pc:sldMk cId="2246249958" sldId="283"/>
            <ac:spMk id="6" creationId="{6B4474E5-C922-F545-8C3F-9AB2E4E3447C}"/>
          </ac:spMkLst>
        </pc:spChg>
      </pc:sldChg>
      <pc:sldChg chg="modSp mod">
        <pc:chgData name="Laura Dekker" userId="d4d629d7-6f71-4422-b37b-b2a84accfdd8" providerId="ADAL" clId="{52DA0C9C-3F68-47BD-8758-10079AA939FB}" dt="2022-06-03T10:17:55.269" v="175" actId="1076"/>
        <pc:sldMkLst>
          <pc:docMk/>
          <pc:sldMk cId="761581928" sldId="284"/>
        </pc:sldMkLst>
        <pc:spChg chg="mod">
          <ac:chgData name="Laura Dekker" userId="d4d629d7-6f71-4422-b37b-b2a84accfdd8" providerId="ADAL" clId="{52DA0C9C-3F68-47BD-8758-10079AA939FB}" dt="2022-06-03T10:17:55.269" v="175" actId="1076"/>
          <ac:spMkLst>
            <pc:docMk/>
            <pc:sldMk cId="761581928" sldId="284"/>
            <ac:spMk id="4" creationId="{A3835AAE-AC95-B448-8A48-C7E0762325FF}"/>
          </ac:spMkLst>
        </pc:spChg>
      </pc:sldChg>
    </pc:docChg>
  </pc:docChgLst>
  <pc:docChgLst>
    <pc:chgData name="Marten Reinstra" userId="448d9858-7ca0-41e7-830d-6ded48c20ade" providerId="ADAL" clId="{A4A577A7-67E0-4AD1-A34E-4F13CC9CF228}"/>
    <pc:docChg chg="undo redo custSel addSld delSld modSld sldOrd">
      <pc:chgData name="Marten Reinstra" userId="448d9858-7ca0-41e7-830d-6ded48c20ade" providerId="ADAL" clId="{A4A577A7-67E0-4AD1-A34E-4F13CC9CF228}" dt="2022-06-09T07:26:26.082" v="1799" actId="20577"/>
      <pc:docMkLst>
        <pc:docMk/>
      </pc:docMkLst>
      <pc:sldChg chg="addSp modSp mod">
        <pc:chgData name="Marten Reinstra" userId="448d9858-7ca0-41e7-830d-6ded48c20ade" providerId="ADAL" clId="{A4A577A7-67E0-4AD1-A34E-4F13CC9CF228}" dt="2022-06-08T15:33:09.061" v="1778" actId="12789"/>
        <pc:sldMkLst>
          <pc:docMk/>
          <pc:sldMk cId="3892650784" sldId="256"/>
        </pc:sldMkLst>
        <pc:spChg chg="mod">
          <ac:chgData name="Marten Reinstra" userId="448d9858-7ca0-41e7-830d-6ded48c20ade" providerId="ADAL" clId="{A4A577A7-67E0-4AD1-A34E-4F13CC9CF228}" dt="2022-06-08T15:32:43.228" v="1766" actId="164"/>
          <ac:spMkLst>
            <pc:docMk/>
            <pc:sldMk cId="3892650784" sldId="256"/>
            <ac:spMk id="15" creationId="{E0ED8F69-9E01-6C4E-98D3-C5ACDEB1FBC1}"/>
          </ac:spMkLst>
        </pc:spChg>
        <pc:grpChg chg="add mod">
          <ac:chgData name="Marten Reinstra" userId="448d9858-7ca0-41e7-830d-6ded48c20ade" providerId="ADAL" clId="{A4A577A7-67E0-4AD1-A34E-4F13CC9CF228}" dt="2022-06-08T15:33:09.061" v="1778" actId="12789"/>
          <ac:grpSpMkLst>
            <pc:docMk/>
            <pc:sldMk cId="3892650784" sldId="256"/>
            <ac:grpSpMk id="3" creationId="{1C06C0BA-1886-436C-8D0D-CE044BFF6D7D}"/>
          </ac:grpSpMkLst>
        </pc:grpChg>
        <pc:picChg chg="mod">
          <ac:chgData name="Marten Reinstra" userId="448d9858-7ca0-41e7-830d-6ded48c20ade" providerId="ADAL" clId="{A4A577A7-67E0-4AD1-A34E-4F13CC9CF228}" dt="2022-06-08T15:32:43.228" v="1766" actId="164"/>
          <ac:picMkLst>
            <pc:docMk/>
            <pc:sldMk cId="3892650784" sldId="256"/>
            <ac:picMk id="2" creationId="{DD702002-898F-C347-B52D-57A54384EA28}"/>
          </ac:picMkLst>
        </pc:picChg>
        <pc:picChg chg="mod">
          <ac:chgData name="Marten Reinstra" userId="448d9858-7ca0-41e7-830d-6ded48c20ade" providerId="ADAL" clId="{A4A577A7-67E0-4AD1-A34E-4F13CC9CF228}" dt="2022-06-08T15:32:43.228" v="1766" actId="164"/>
          <ac:picMkLst>
            <pc:docMk/>
            <pc:sldMk cId="3892650784" sldId="256"/>
            <ac:picMk id="8" creationId="{18E568D7-694D-F74D-97B5-8B1901491DC2}"/>
          </ac:picMkLst>
        </pc:picChg>
        <pc:picChg chg="mod">
          <ac:chgData name="Marten Reinstra" userId="448d9858-7ca0-41e7-830d-6ded48c20ade" providerId="ADAL" clId="{A4A577A7-67E0-4AD1-A34E-4F13CC9CF228}" dt="2022-06-08T15:32:43.228" v="1766" actId="164"/>
          <ac:picMkLst>
            <pc:docMk/>
            <pc:sldMk cId="3892650784" sldId="256"/>
            <ac:picMk id="14" creationId="{762D2CEC-D3DC-5944-945C-4B8E682B5176}"/>
          </ac:picMkLst>
        </pc:picChg>
      </pc:sldChg>
      <pc:sldChg chg="del">
        <pc:chgData name="Marten Reinstra" userId="448d9858-7ca0-41e7-830d-6ded48c20ade" providerId="ADAL" clId="{A4A577A7-67E0-4AD1-A34E-4F13CC9CF228}" dt="2022-06-08T13:51:31.825" v="0" actId="47"/>
        <pc:sldMkLst>
          <pc:docMk/>
          <pc:sldMk cId="433810381" sldId="261"/>
        </pc:sldMkLst>
      </pc:sldChg>
      <pc:sldChg chg="del">
        <pc:chgData name="Marten Reinstra" userId="448d9858-7ca0-41e7-830d-6ded48c20ade" providerId="ADAL" clId="{A4A577A7-67E0-4AD1-A34E-4F13CC9CF228}" dt="2022-06-08T13:51:31.825" v="0" actId="47"/>
        <pc:sldMkLst>
          <pc:docMk/>
          <pc:sldMk cId="521408203" sldId="263"/>
        </pc:sldMkLst>
      </pc:sldChg>
      <pc:sldChg chg="addSp delSp modSp mod modNotesTx">
        <pc:chgData name="Marten Reinstra" userId="448d9858-7ca0-41e7-830d-6ded48c20ade" providerId="ADAL" clId="{A4A577A7-67E0-4AD1-A34E-4F13CC9CF228}" dt="2022-06-09T07:22:08.595" v="1792" actId="114"/>
        <pc:sldMkLst>
          <pc:docMk/>
          <pc:sldMk cId="4027972572" sldId="268"/>
        </pc:sldMkLst>
        <pc:spChg chg="del">
          <ac:chgData name="Marten Reinstra" userId="448d9858-7ca0-41e7-830d-6ded48c20ade" providerId="ADAL" clId="{A4A577A7-67E0-4AD1-A34E-4F13CC9CF228}" dt="2022-06-08T13:52:59.330" v="59" actId="478"/>
          <ac:spMkLst>
            <pc:docMk/>
            <pc:sldMk cId="4027972572" sldId="268"/>
            <ac:spMk id="4" creationId="{A3835AAE-AC95-B448-8A48-C7E0762325FF}"/>
          </ac:spMkLst>
        </pc:spChg>
        <pc:spChg chg="del mod">
          <ac:chgData name="Marten Reinstra" userId="448d9858-7ca0-41e7-830d-6ded48c20ade" providerId="ADAL" clId="{A4A577A7-67E0-4AD1-A34E-4F13CC9CF228}" dt="2022-06-08T14:57:39.343" v="1064" actId="478"/>
          <ac:spMkLst>
            <pc:docMk/>
            <pc:sldMk cId="4027972572" sldId="268"/>
            <ac:spMk id="6" creationId="{6B4474E5-C922-F545-8C3F-9AB2E4E3447C}"/>
          </ac:spMkLst>
        </pc:spChg>
        <pc:spChg chg="add mod">
          <ac:chgData name="Marten Reinstra" userId="448d9858-7ca0-41e7-830d-6ded48c20ade" providerId="ADAL" clId="{A4A577A7-67E0-4AD1-A34E-4F13CC9CF228}" dt="2022-06-08T14:25:51.731" v="593" actId="403"/>
          <ac:spMkLst>
            <pc:docMk/>
            <pc:sldMk cId="4027972572" sldId="268"/>
            <ac:spMk id="27" creationId="{450EC4E9-BDC6-475F-96EA-724D16767E90}"/>
          </ac:spMkLst>
        </pc:spChg>
        <pc:spChg chg="add mod">
          <ac:chgData name="Marten Reinstra" userId="448d9858-7ca0-41e7-830d-6ded48c20ade" providerId="ADAL" clId="{A4A577A7-67E0-4AD1-A34E-4F13CC9CF228}" dt="2022-06-08T14:25:51.731" v="593" actId="403"/>
          <ac:spMkLst>
            <pc:docMk/>
            <pc:sldMk cId="4027972572" sldId="268"/>
            <ac:spMk id="28" creationId="{ED6C09A6-F750-4DB5-A7F4-39123965EECB}"/>
          </ac:spMkLst>
        </pc:spChg>
        <pc:spChg chg="add del">
          <ac:chgData name="Marten Reinstra" userId="448d9858-7ca0-41e7-830d-6ded48c20ade" providerId="ADAL" clId="{A4A577A7-67E0-4AD1-A34E-4F13CC9CF228}" dt="2022-06-08T13:57:19.301" v="82" actId="22"/>
          <ac:spMkLst>
            <pc:docMk/>
            <pc:sldMk cId="4027972572" sldId="268"/>
            <ac:spMk id="29" creationId="{58131B34-ADA4-49A1-B614-38541EF7AC96}"/>
          </ac:spMkLst>
        </pc:spChg>
        <pc:spChg chg="add mod">
          <ac:chgData name="Marten Reinstra" userId="448d9858-7ca0-41e7-830d-6ded48c20ade" providerId="ADAL" clId="{A4A577A7-67E0-4AD1-A34E-4F13CC9CF228}" dt="2022-06-08T14:25:51.731" v="593" actId="403"/>
          <ac:spMkLst>
            <pc:docMk/>
            <pc:sldMk cId="4027972572" sldId="268"/>
            <ac:spMk id="31" creationId="{15BFD9FD-89A1-4A90-9BE4-7011BBBEE8B7}"/>
          </ac:spMkLst>
        </pc:spChg>
        <pc:spChg chg="add mod">
          <ac:chgData name="Marten Reinstra" userId="448d9858-7ca0-41e7-830d-6ded48c20ade" providerId="ADAL" clId="{A4A577A7-67E0-4AD1-A34E-4F13CC9CF228}" dt="2022-06-08T14:25:51.731" v="593" actId="403"/>
          <ac:spMkLst>
            <pc:docMk/>
            <pc:sldMk cId="4027972572" sldId="268"/>
            <ac:spMk id="33" creationId="{52730569-300F-4E7F-9972-0D1C51900FB3}"/>
          </ac:spMkLst>
        </pc:spChg>
        <pc:spChg chg="add del">
          <ac:chgData name="Marten Reinstra" userId="448d9858-7ca0-41e7-830d-6ded48c20ade" providerId="ADAL" clId="{A4A577A7-67E0-4AD1-A34E-4F13CC9CF228}" dt="2022-06-08T13:58:14.380" v="95"/>
          <ac:spMkLst>
            <pc:docMk/>
            <pc:sldMk cId="4027972572" sldId="268"/>
            <ac:spMk id="34" creationId="{0FB84007-8B80-4311-B735-0CBAB0D3B9F6}"/>
          </ac:spMkLst>
        </pc:spChg>
        <pc:spChg chg="add del">
          <ac:chgData name="Marten Reinstra" userId="448d9858-7ca0-41e7-830d-6ded48c20ade" providerId="ADAL" clId="{A4A577A7-67E0-4AD1-A34E-4F13CC9CF228}" dt="2022-06-08T13:58:16.533" v="97"/>
          <ac:spMkLst>
            <pc:docMk/>
            <pc:sldMk cId="4027972572" sldId="268"/>
            <ac:spMk id="35" creationId="{7FB958A9-350C-4E30-AB99-DFCFBCAF5FDB}"/>
          </ac:spMkLst>
        </pc:spChg>
        <pc:spChg chg="add mod">
          <ac:chgData name="Marten Reinstra" userId="448d9858-7ca0-41e7-830d-6ded48c20ade" providerId="ADAL" clId="{A4A577A7-67E0-4AD1-A34E-4F13CC9CF228}" dt="2022-06-08T14:25:51.731" v="593" actId="403"/>
          <ac:spMkLst>
            <pc:docMk/>
            <pc:sldMk cId="4027972572" sldId="268"/>
            <ac:spMk id="36" creationId="{598CF64C-6355-416C-BEFF-64EC2835C087}"/>
          </ac:spMkLst>
        </pc:spChg>
        <pc:spChg chg="add mod">
          <ac:chgData name="Marten Reinstra" userId="448d9858-7ca0-41e7-830d-6ded48c20ade" providerId="ADAL" clId="{A4A577A7-67E0-4AD1-A34E-4F13CC9CF228}" dt="2022-06-08T14:26:00.044" v="595" actId="1076"/>
          <ac:spMkLst>
            <pc:docMk/>
            <pc:sldMk cId="4027972572" sldId="268"/>
            <ac:spMk id="38" creationId="{027D2020-7490-4321-BC9A-64E27ACD24A6}"/>
          </ac:spMkLst>
        </pc:spChg>
        <pc:spChg chg="add mod ord">
          <ac:chgData name="Marten Reinstra" userId="448d9858-7ca0-41e7-830d-6ded48c20ade" providerId="ADAL" clId="{A4A577A7-67E0-4AD1-A34E-4F13CC9CF228}" dt="2022-06-09T07:22:08.595" v="1792" actId="114"/>
          <ac:spMkLst>
            <pc:docMk/>
            <pc:sldMk cId="4027972572" sldId="268"/>
            <ac:spMk id="40" creationId="{868B21BD-CF6F-4D50-A4FF-1FF8456637AF}"/>
          </ac:spMkLst>
        </pc:spChg>
        <pc:spChg chg="add mod ord">
          <ac:chgData name="Marten Reinstra" userId="448d9858-7ca0-41e7-830d-6ded48c20ade" providerId="ADAL" clId="{A4A577A7-67E0-4AD1-A34E-4F13CC9CF228}" dt="2022-06-08T14:25:28.621" v="588" actId="693"/>
          <ac:spMkLst>
            <pc:docMk/>
            <pc:sldMk cId="4027972572" sldId="268"/>
            <ac:spMk id="41" creationId="{BFDD5742-D25D-41EF-8990-87F5F1E9712B}"/>
          </ac:spMkLst>
        </pc:spChg>
        <pc:spChg chg="add del">
          <ac:chgData name="Marten Reinstra" userId="448d9858-7ca0-41e7-830d-6ded48c20ade" providerId="ADAL" clId="{A4A577A7-67E0-4AD1-A34E-4F13CC9CF228}" dt="2022-06-08T14:09:43.187" v="322" actId="478"/>
          <ac:spMkLst>
            <pc:docMk/>
            <pc:sldMk cId="4027972572" sldId="268"/>
            <ac:spMk id="42" creationId="{0CA818C4-3C5D-46C8-BFDD-7411E846686E}"/>
          </ac:spMkLst>
        </pc:spChg>
        <pc:spChg chg="add del">
          <ac:chgData name="Marten Reinstra" userId="448d9858-7ca0-41e7-830d-6ded48c20ade" providerId="ADAL" clId="{A4A577A7-67E0-4AD1-A34E-4F13CC9CF228}" dt="2022-06-08T14:09:26.342" v="317" actId="478"/>
          <ac:spMkLst>
            <pc:docMk/>
            <pc:sldMk cId="4027972572" sldId="268"/>
            <ac:spMk id="43" creationId="{8EDFD386-BEE4-4F7D-A415-82A268FC2FB6}"/>
          </ac:spMkLst>
        </pc:spChg>
        <pc:spChg chg="add del">
          <ac:chgData name="Marten Reinstra" userId="448d9858-7ca0-41e7-830d-6ded48c20ade" providerId="ADAL" clId="{A4A577A7-67E0-4AD1-A34E-4F13CC9CF228}" dt="2022-06-08T14:09:39.719" v="319" actId="11529"/>
          <ac:spMkLst>
            <pc:docMk/>
            <pc:sldMk cId="4027972572" sldId="268"/>
            <ac:spMk id="44" creationId="{06CE77D2-8331-4992-A514-A04FE364E586}"/>
          </ac:spMkLst>
        </pc:spChg>
        <pc:spChg chg="add mod">
          <ac:chgData name="Marten Reinstra" userId="448d9858-7ca0-41e7-830d-6ded48c20ade" providerId="ADAL" clId="{A4A577A7-67E0-4AD1-A34E-4F13CC9CF228}" dt="2022-06-08T14:26:50.465" v="600" actId="208"/>
          <ac:spMkLst>
            <pc:docMk/>
            <pc:sldMk cId="4027972572" sldId="268"/>
            <ac:spMk id="46" creationId="{19DA6EB1-1254-44D3-89B0-6053514D27A9}"/>
          </ac:spMkLst>
        </pc:spChg>
        <pc:spChg chg="add del">
          <ac:chgData name="Marten Reinstra" userId="448d9858-7ca0-41e7-830d-6ded48c20ade" providerId="ADAL" clId="{A4A577A7-67E0-4AD1-A34E-4F13CC9CF228}" dt="2022-06-08T14:21:44.219" v="544" actId="22"/>
          <ac:spMkLst>
            <pc:docMk/>
            <pc:sldMk cId="4027972572" sldId="268"/>
            <ac:spMk id="48" creationId="{3CD9AEA6-4F9A-4C7A-911C-A6B5134CD00A}"/>
          </ac:spMkLst>
        </pc:spChg>
        <pc:spChg chg="add mod">
          <ac:chgData name="Marten Reinstra" userId="448d9858-7ca0-41e7-830d-6ded48c20ade" providerId="ADAL" clId="{A4A577A7-67E0-4AD1-A34E-4F13CC9CF228}" dt="2022-06-08T14:27:11.559" v="605" actId="208"/>
          <ac:spMkLst>
            <pc:docMk/>
            <pc:sldMk cId="4027972572" sldId="268"/>
            <ac:spMk id="49" creationId="{CA7EEC37-171D-4C2D-B642-9AF6F10AF951}"/>
          </ac:spMkLst>
        </pc:spChg>
        <pc:spChg chg="add mod">
          <ac:chgData name="Marten Reinstra" userId="448d9858-7ca0-41e7-830d-6ded48c20ade" providerId="ADAL" clId="{A4A577A7-67E0-4AD1-A34E-4F13CC9CF228}" dt="2022-06-08T14:27:18.883" v="606" actId="208"/>
          <ac:spMkLst>
            <pc:docMk/>
            <pc:sldMk cId="4027972572" sldId="268"/>
            <ac:spMk id="60" creationId="{F3E667E7-A54A-40EC-8672-427E0A2CF2BB}"/>
          </ac:spMkLst>
        </pc:spChg>
        <pc:spChg chg="add del">
          <ac:chgData name="Marten Reinstra" userId="448d9858-7ca0-41e7-830d-6ded48c20ade" providerId="ADAL" clId="{A4A577A7-67E0-4AD1-A34E-4F13CC9CF228}" dt="2022-06-08T14:27:38.619" v="608" actId="22"/>
          <ac:spMkLst>
            <pc:docMk/>
            <pc:sldMk cId="4027972572" sldId="268"/>
            <ac:spMk id="62" creationId="{E68AE74C-0679-4188-BC30-ACCAD0A8723F}"/>
          </ac:spMkLst>
        </pc:spChg>
        <pc:spChg chg="add mod">
          <ac:chgData name="Marten Reinstra" userId="448d9858-7ca0-41e7-830d-6ded48c20ade" providerId="ADAL" clId="{A4A577A7-67E0-4AD1-A34E-4F13CC9CF228}" dt="2022-06-08T14:57:57.593" v="1081" actId="14100"/>
          <ac:spMkLst>
            <pc:docMk/>
            <pc:sldMk cId="4027972572" sldId="268"/>
            <ac:spMk id="64" creationId="{372D8201-CB14-4275-B0DA-2014F634FA6F}"/>
          </ac:spMkLst>
        </pc:spChg>
        <pc:spChg chg="add del mod ord">
          <ac:chgData name="Marten Reinstra" userId="448d9858-7ca0-41e7-830d-6ded48c20ade" providerId="ADAL" clId="{A4A577A7-67E0-4AD1-A34E-4F13CC9CF228}" dt="2022-06-09T07:21:32.807" v="1791" actId="478"/>
          <ac:spMkLst>
            <pc:docMk/>
            <pc:sldMk cId="4027972572" sldId="268"/>
            <ac:spMk id="65" creationId="{F3CFF98A-0C6B-4747-8639-2F5ECD5AAC37}"/>
          </ac:spMkLst>
        </pc:spChg>
        <pc:grpChg chg="del">
          <ac:chgData name="Marten Reinstra" userId="448d9858-7ca0-41e7-830d-6ded48c20ade" providerId="ADAL" clId="{A4A577A7-67E0-4AD1-A34E-4F13CC9CF228}" dt="2022-06-08T13:53:21.287" v="66" actId="478"/>
          <ac:grpSpMkLst>
            <pc:docMk/>
            <pc:sldMk cId="4027972572" sldId="268"/>
            <ac:grpSpMk id="8" creationId="{DFB95D38-4AFC-4170-9573-9761FF4F698A}"/>
          </ac:grpSpMkLst>
        </pc:grpChg>
        <pc:grpChg chg="del">
          <ac:chgData name="Marten Reinstra" userId="448d9858-7ca0-41e7-830d-6ded48c20ade" providerId="ADAL" clId="{A4A577A7-67E0-4AD1-A34E-4F13CC9CF228}" dt="2022-06-08T13:53:21.287" v="66" actId="478"/>
          <ac:grpSpMkLst>
            <pc:docMk/>
            <pc:sldMk cId="4027972572" sldId="268"/>
            <ac:grpSpMk id="16" creationId="{BC3BD903-ECB8-4345-A559-6A5F1596E7EF}"/>
          </ac:grpSpMkLst>
        </pc:grpChg>
        <pc:grpChg chg="del">
          <ac:chgData name="Marten Reinstra" userId="448d9858-7ca0-41e7-830d-6ded48c20ade" providerId="ADAL" clId="{A4A577A7-67E0-4AD1-A34E-4F13CC9CF228}" dt="2022-06-08T13:53:21.287" v="66" actId="478"/>
          <ac:grpSpMkLst>
            <pc:docMk/>
            <pc:sldMk cId="4027972572" sldId="268"/>
            <ac:grpSpMk id="21" creationId="{183912F9-2963-4678-8E68-F6FFECF5AF7B}"/>
          </ac:grpSpMkLst>
        </pc:grpChg>
        <pc:picChg chg="mod">
          <ac:chgData name="Marten Reinstra" userId="448d9858-7ca0-41e7-830d-6ded48c20ade" providerId="ADAL" clId="{A4A577A7-67E0-4AD1-A34E-4F13CC9CF228}" dt="2022-06-08T14:57:54.373" v="1080" actId="1076"/>
          <ac:picMkLst>
            <pc:docMk/>
            <pc:sldMk cId="4027972572" sldId="268"/>
            <ac:picMk id="5" creationId="{43B49055-B71C-5140-9D19-279563F44459}"/>
          </ac:picMkLst>
        </pc:picChg>
        <pc:picChg chg="del mod">
          <ac:chgData name="Marten Reinstra" userId="448d9858-7ca0-41e7-830d-6ded48c20ade" providerId="ADAL" clId="{A4A577A7-67E0-4AD1-A34E-4F13CC9CF228}" dt="2022-06-08T13:53:16.172" v="64" actId="21"/>
          <ac:picMkLst>
            <pc:docMk/>
            <pc:sldMk cId="4027972572" sldId="268"/>
            <ac:picMk id="12" creationId="{14C5098A-99EA-3441-B238-58D9B887F482}"/>
          </ac:picMkLst>
        </pc:picChg>
        <pc:picChg chg="add del mod">
          <ac:chgData name="Marten Reinstra" userId="448d9858-7ca0-41e7-830d-6ded48c20ade" providerId="ADAL" clId="{A4A577A7-67E0-4AD1-A34E-4F13CC9CF228}" dt="2022-06-08T14:14:03.007" v="425" actId="478"/>
          <ac:picMkLst>
            <pc:docMk/>
            <pc:sldMk cId="4027972572" sldId="268"/>
            <ac:picMk id="45" creationId="{001D6C5E-7BE1-4BAF-A8B1-5526C6532449}"/>
          </ac:picMkLst>
        </pc:picChg>
        <pc:picChg chg="add mod">
          <ac:chgData name="Marten Reinstra" userId="448d9858-7ca0-41e7-830d-6ded48c20ade" providerId="ADAL" clId="{A4A577A7-67E0-4AD1-A34E-4F13CC9CF228}" dt="2022-06-08T14:55:02.972" v="1010" actId="1076"/>
          <ac:picMkLst>
            <pc:docMk/>
            <pc:sldMk cId="4027972572" sldId="268"/>
            <ac:picMk id="63" creationId="{BFC9CFB3-B106-4416-89CF-F2E0F8E73180}"/>
          </ac:picMkLst>
        </pc:picChg>
        <pc:cxnChg chg="add del mod">
          <ac:chgData name="Marten Reinstra" userId="448d9858-7ca0-41e7-830d-6ded48c20ade" providerId="ADAL" clId="{A4A577A7-67E0-4AD1-A34E-4F13CC9CF228}" dt="2022-06-08T14:23:31.027" v="570" actId="478"/>
          <ac:cxnSpMkLst>
            <pc:docMk/>
            <pc:sldMk cId="4027972572" sldId="268"/>
            <ac:cxnSpMk id="51" creationId="{B2D5AE1F-DFD0-4531-854F-72FFA365017C}"/>
          </ac:cxnSpMkLst>
        </pc:cxnChg>
      </pc:sldChg>
      <pc:sldChg chg="del">
        <pc:chgData name="Marten Reinstra" userId="448d9858-7ca0-41e7-830d-6ded48c20ade" providerId="ADAL" clId="{A4A577A7-67E0-4AD1-A34E-4F13CC9CF228}" dt="2022-06-08T13:51:31.825" v="0" actId="47"/>
        <pc:sldMkLst>
          <pc:docMk/>
          <pc:sldMk cId="3160655706" sldId="269"/>
        </pc:sldMkLst>
      </pc:sldChg>
      <pc:sldChg chg="addSp delSp modSp new del mod">
        <pc:chgData name="Marten Reinstra" userId="448d9858-7ca0-41e7-830d-6ded48c20ade" providerId="ADAL" clId="{A4A577A7-67E0-4AD1-A34E-4F13CC9CF228}" dt="2022-06-08T15:31:55.506" v="1760" actId="47"/>
        <pc:sldMkLst>
          <pc:docMk/>
          <pc:sldMk cId="3217077009" sldId="269"/>
        </pc:sldMkLst>
        <pc:spChg chg="del">
          <ac:chgData name="Marten Reinstra" userId="448d9858-7ca0-41e7-830d-6ded48c20ade" providerId="ADAL" clId="{A4A577A7-67E0-4AD1-A34E-4F13CC9CF228}" dt="2022-06-08T13:53:11.877" v="62" actId="478"/>
          <ac:spMkLst>
            <pc:docMk/>
            <pc:sldMk cId="3217077009" sldId="269"/>
            <ac:spMk id="2" creationId="{86E11C27-F468-4D7D-9D1C-A640AE5BF91F}"/>
          </ac:spMkLst>
        </pc:spChg>
        <pc:spChg chg="del">
          <ac:chgData name="Marten Reinstra" userId="448d9858-7ca0-41e7-830d-6ded48c20ade" providerId="ADAL" clId="{A4A577A7-67E0-4AD1-A34E-4F13CC9CF228}" dt="2022-06-08T13:53:10.358" v="61" actId="478"/>
          <ac:spMkLst>
            <pc:docMk/>
            <pc:sldMk cId="3217077009" sldId="269"/>
            <ac:spMk id="3" creationId="{57A68546-FD80-469A-804C-60AEB1E7F5B3}"/>
          </ac:spMkLst>
        </pc:spChg>
        <pc:picChg chg="add mod">
          <ac:chgData name="Marten Reinstra" userId="448d9858-7ca0-41e7-830d-6ded48c20ade" providerId="ADAL" clId="{A4A577A7-67E0-4AD1-A34E-4F13CC9CF228}" dt="2022-06-08T13:53:16.968" v="65"/>
          <ac:picMkLst>
            <pc:docMk/>
            <pc:sldMk cId="3217077009" sldId="269"/>
            <ac:picMk id="4" creationId="{8394CBB8-D278-4E12-8E78-B9AD52FB324C}"/>
          </ac:picMkLst>
        </pc:picChg>
      </pc:sldChg>
      <pc:sldChg chg="del">
        <pc:chgData name="Marten Reinstra" userId="448d9858-7ca0-41e7-830d-6ded48c20ade" providerId="ADAL" clId="{A4A577A7-67E0-4AD1-A34E-4F13CC9CF228}" dt="2022-06-08T13:51:31.825" v="0" actId="47"/>
        <pc:sldMkLst>
          <pc:docMk/>
          <pc:sldMk cId="815499843" sldId="270"/>
        </pc:sldMkLst>
      </pc:sldChg>
      <pc:sldChg chg="addSp delSp modSp add del mod">
        <pc:chgData name="Marten Reinstra" userId="448d9858-7ca0-41e7-830d-6ded48c20ade" providerId="ADAL" clId="{A4A577A7-67E0-4AD1-A34E-4F13CC9CF228}" dt="2022-06-08T14:31:56.025" v="660" actId="2696"/>
        <pc:sldMkLst>
          <pc:docMk/>
          <pc:sldMk cId="3661324023" sldId="270"/>
        </pc:sldMkLst>
        <pc:spChg chg="mod">
          <ac:chgData name="Marten Reinstra" userId="448d9858-7ca0-41e7-830d-6ded48c20ade" providerId="ADAL" clId="{A4A577A7-67E0-4AD1-A34E-4F13CC9CF228}" dt="2022-06-08T14:28:34.081" v="627" actId="1076"/>
          <ac:spMkLst>
            <pc:docMk/>
            <pc:sldMk cId="3661324023" sldId="270"/>
            <ac:spMk id="6" creationId="{6B4474E5-C922-F545-8C3F-9AB2E4E3447C}"/>
          </ac:spMkLst>
        </pc:spChg>
        <pc:spChg chg="add del mod">
          <ac:chgData name="Marten Reinstra" userId="448d9858-7ca0-41e7-830d-6ded48c20ade" providerId="ADAL" clId="{A4A577A7-67E0-4AD1-A34E-4F13CC9CF228}" dt="2022-06-08T14:29:18.730" v="631" actId="478"/>
          <ac:spMkLst>
            <pc:docMk/>
            <pc:sldMk cId="3661324023" sldId="270"/>
            <ac:spMk id="18" creationId="{5747E69C-0E8B-46D5-AE11-FE6E266CD4CE}"/>
          </ac:spMkLst>
        </pc:spChg>
        <pc:spChg chg="del mod">
          <ac:chgData name="Marten Reinstra" userId="448d9858-7ca0-41e7-830d-6ded48c20ade" providerId="ADAL" clId="{A4A577A7-67E0-4AD1-A34E-4F13CC9CF228}" dt="2022-06-08T14:28:12.302" v="611" actId="478"/>
          <ac:spMkLst>
            <pc:docMk/>
            <pc:sldMk cId="3661324023" sldId="270"/>
            <ac:spMk id="38" creationId="{027D2020-7490-4321-BC9A-64E27ACD24A6}"/>
          </ac:spMkLst>
        </pc:spChg>
        <pc:picChg chg="del mod">
          <ac:chgData name="Marten Reinstra" userId="448d9858-7ca0-41e7-830d-6ded48c20ade" providerId="ADAL" clId="{A4A577A7-67E0-4AD1-A34E-4F13CC9CF228}" dt="2022-06-08T14:29:13.880" v="629" actId="478"/>
          <ac:picMkLst>
            <pc:docMk/>
            <pc:sldMk cId="3661324023" sldId="270"/>
            <ac:picMk id="5" creationId="{43B49055-B71C-5140-9D19-279563F44459}"/>
          </ac:picMkLst>
        </pc:picChg>
        <pc:picChg chg="add mod ord">
          <ac:chgData name="Marten Reinstra" userId="448d9858-7ca0-41e7-830d-6ded48c20ade" providerId="ADAL" clId="{A4A577A7-67E0-4AD1-A34E-4F13CC9CF228}" dt="2022-06-08T14:29:27.209" v="634" actId="167"/>
          <ac:picMkLst>
            <pc:docMk/>
            <pc:sldMk cId="3661324023" sldId="270"/>
            <ac:picMk id="17" creationId="{AC80B2BA-BBA5-4CF9-96FF-D4E1EE7C67DB}"/>
          </ac:picMkLst>
        </pc:picChg>
      </pc:sldChg>
      <pc:sldChg chg="del">
        <pc:chgData name="Marten Reinstra" userId="448d9858-7ca0-41e7-830d-6ded48c20ade" providerId="ADAL" clId="{A4A577A7-67E0-4AD1-A34E-4F13CC9CF228}" dt="2022-06-08T13:51:31.825" v="0" actId="47"/>
        <pc:sldMkLst>
          <pc:docMk/>
          <pc:sldMk cId="1008759249" sldId="271"/>
        </pc:sldMkLst>
      </pc:sldChg>
      <pc:sldChg chg="addSp delSp modSp add mod">
        <pc:chgData name="Marten Reinstra" userId="448d9858-7ca0-41e7-830d-6ded48c20ade" providerId="ADAL" clId="{A4A577A7-67E0-4AD1-A34E-4F13CC9CF228}" dt="2022-06-09T07:24:30.099" v="1793" actId="114"/>
        <pc:sldMkLst>
          <pc:docMk/>
          <pc:sldMk cId="2375136571" sldId="271"/>
        </pc:sldMkLst>
        <pc:spChg chg="add mod ord">
          <ac:chgData name="Marten Reinstra" userId="448d9858-7ca0-41e7-830d-6ded48c20ade" providerId="ADAL" clId="{A4A577A7-67E0-4AD1-A34E-4F13CC9CF228}" dt="2022-06-08T14:53:35.390" v="990" actId="1076"/>
          <ac:spMkLst>
            <pc:docMk/>
            <pc:sldMk cId="2375136571" sldId="271"/>
            <ac:spMk id="7" creationId="{473CCFED-ABDD-403A-A506-910D6DE9FFD1}"/>
          </ac:spMkLst>
        </pc:spChg>
        <pc:spChg chg="add mod">
          <ac:chgData name="Marten Reinstra" userId="448d9858-7ca0-41e7-830d-6ded48c20ade" providerId="ADAL" clId="{A4A577A7-67E0-4AD1-A34E-4F13CC9CF228}" dt="2022-06-08T14:45:54.817" v="892" actId="14100"/>
          <ac:spMkLst>
            <pc:docMk/>
            <pc:sldMk cId="2375136571" sldId="271"/>
            <ac:spMk id="16" creationId="{99A9E985-0302-46FD-9B45-345932D90E9F}"/>
          </ac:spMkLst>
        </pc:spChg>
        <pc:spChg chg="add mod">
          <ac:chgData name="Marten Reinstra" userId="448d9858-7ca0-41e7-830d-6ded48c20ade" providerId="ADAL" clId="{A4A577A7-67E0-4AD1-A34E-4F13CC9CF228}" dt="2022-06-08T14:45:54.817" v="892" actId="14100"/>
          <ac:spMkLst>
            <pc:docMk/>
            <pc:sldMk cId="2375136571" sldId="271"/>
            <ac:spMk id="18" creationId="{3634B68D-1BEC-424B-B3DC-42136CFDD254}"/>
          </ac:spMkLst>
        </pc:spChg>
        <pc:spChg chg="add mod">
          <ac:chgData name="Marten Reinstra" userId="448d9858-7ca0-41e7-830d-6ded48c20ade" providerId="ADAL" clId="{A4A577A7-67E0-4AD1-A34E-4F13CC9CF228}" dt="2022-06-08T14:46:02.721" v="893" actId="1076"/>
          <ac:spMkLst>
            <pc:docMk/>
            <pc:sldMk cId="2375136571" sldId="271"/>
            <ac:spMk id="19" creationId="{249AECB8-8774-4662-A075-24ABC25D86F6}"/>
          </ac:spMkLst>
        </pc:spChg>
        <pc:spChg chg="add mod">
          <ac:chgData name="Marten Reinstra" userId="448d9858-7ca0-41e7-830d-6ded48c20ade" providerId="ADAL" clId="{A4A577A7-67E0-4AD1-A34E-4F13CC9CF228}" dt="2022-06-08T14:46:04.581" v="894" actId="1076"/>
          <ac:spMkLst>
            <pc:docMk/>
            <pc:sldMk cId="2375136571" sldId="271"/>
            <ac:spMk id="20" creationId="{14D7DAD0-406A-4E24-B28F-331BE59B50AE}"/>
          </ac:spMkLst>
        </pc:spChg>
        <pc:spChg chg="add mod">
          <ac:chgData name="Marten Reinstra" userId="448d9858-7ca0-41e7-830d-6ded48c20ade" providerId="ADAL" clId="{A4A577A7-67E0-4AD1-A34E-4F13CC9CF228}" dt="2022-06-08T14:46:20.871" v="897" actId="1076"/>
          <ac:spMkLst>
            <pc:docMk/>
            <pc:sldMk cId="2375136571" sldId="271"/>
            <ac:spMk id="21" creationId="{4491C318-D8DC-431A-A9E2-8C0CBCE41FE1}"/>
          </ac:spMkLst>
        </pc:spChg>
        <pc:spChg chg="add del mod">
          <ac:chgData name="Marten Reinstra" userId="448d9858-7ca0-41e7-830d-6ded48c20ade" providerId="ADAL" clId="{A4A577A7-67E0-4AD1-A34E-4F13CC9CF228}" dt="2022-06-08T14:30:07.493" v="644"/>
          <ac:spMkLst>
            <pc:docMk/>
            <pc:sldMk cId="2375136571" sldId="271"/>
            <ac:spMk id="22" creationId="{A01FD8B7-7E4C-438A-B73C-1669C57C26A7}"/>
          </ac:spMkLst>
        </pc:spChg>
        <pc:spChg chg="add del mod">
          <ac:chgData name="Marten Reinstra" userId="448d9858-7ca0-41e7-830d-6ded48c20ade" providerId="ADAL" clId="{A4A577A7-67E0-4AD1-A34E-4F13CC9CF228}" dt="2022-06-08T14:30:07.493" v="644"/>
          <ac:spMkLst>
            <pc:docMk/>
            <pc:sldMk cId="2375136571" sldId="271"/>
            <ac:spMk id="23" creationId="{C59EB400-745A-4EFC-9BB9-9BB9126F7F7F}"/>
          </ac:spMkLst>
        </pc:spChg>
        <pc:spChg chg="add del mod">
          <ac:chgData name="Marten Reinstra" userId="448d9858-7ca0-41e7-830d-6ded48c20ade" providerId="ADAL" clId="{A4A577A7-67E0-4AD1-A34E-4F13CC9CF228}" dt="2022-06-08T14:30:07.493" v="644"/>
          <ac:spMkLst>
            <pc:docMk/>
            <pc:sldMk cId="2375136571" sldId="271"/>
            <ac:spMk id="24" creationId="{3933FAC5-1771-4C36-9F8F-84276541CCEE}"/>
          </ac:spMkLst>
        </pc:spChg>
        <pc:spChg chg="add del mod">
          <ac:chgData name="Marten Reinstra" userId="448d9858-7ca0-41e7-830d-6ded48c20ade" providerId="ADAL" clId="{A4A577A7-67E0-4AD1-A34E-4F13CC9CF228}" dt="2022-06-08T14:30:07.493" v="644"/>
          <ac:spMkLst>
            <pc:docMk/>
            <pc:sldMk cId="2375136571" sldId="271"/>
            <ac:spMk id="25" creationId="{0E5C067F-20E0-4E3C-BABB-CCE9F74E2B69}"/>
          </ac:spMkLst>
        </pc:spChg>
        <pc:spChg chg="add del mod">
          <ac:chgData name="Marten Reinstra" userId="448d9858-7ca0-41e7-830d-6ded48c20ade" providerId="ADAL" clId="{A4A577A7-67E0-4AD1-A34E-4F13CC9CF228}" dt="2022-06-08T14:30:07.493" v="644"/>
          <ac:spMkLst>
            <pc:docMk/>
            <pc:sldMk cId="2375136571" sldId="271"/>
            <ac:spMk id="26" creationId="{D5E08529-B31F-459A-9D53-3701B0EBA097}"/>
          </ac:spMkLst>
        </pc:spChg>
        <pc:spChg chg="del">
          <ac:chgData name="Marten Reinstra" userId="448d9858-7ca0-41e7-830d-6ded48c20ade" providerId="ADAL" clId="{A4A577A7-67E0-4AD1-A34E-4F13CC9CF228}" dt="2022-06-08T14:29:49.292" v="639" actId="478"/>
          <ac:spMkLst>
            <pc:docMk/>
            <pc:sldMk cId="2375136571" sldId="271"/>
            <ac:spMk id="27" creationId="{450EC4E9-BDC6-475F-96EA-724D16767E90}"/>
          </ac:spMkLst>
        </pc:spChg>
        <pc:spChg chg="del">
          <ac:chgData name="Marten Reinstra" userId="448d9858-7ca0-41e7-830d-6ded48c20ade" providerId="ADAL" clId="{A4A577A7-67E0-4AD1-A34E-4F13CC9CF228}" dt="2022-06-08T14:29:43.300" v="636" actId="478"/>
          <ac:spMkLst>
            <pc:docMk/>
            <pc:sldMk cId="2375136571" sldId="271"/>
            <ac:spMk id="28" creationId="{ED6C09A6-F750-4DB5-A7F4-39123965EECB}"/>
          </ac:spMkLst>
        </pc:spChg>
        <pc:spChg chg="add del mod">
          <ac:chgData name="Marten Reinstra" userId="448d9858-7ca0-41e7-830d-6ded48c20ade" providerId="ADAL" clId="{A4A577A7-67E0-4AD1-A34E-4F13CC9CF228}" dt="2022-06-08T14:30:12.276" v="646"/>
          <ac:spMkLst>
            <pc:docMk/>
            <pc:sldMk cId="2375136571" sldId="271"/>
            <ac:spMk id="29" creationId="{3E16A9BA-8469-472A-BCF7-886CBEFD311D}"/>
          </ac:spMkLst>
        </pc:spChg>
        <pc:spChg chg="add del mod">
          <ac:chgData name="Marten Reinstra" userId="448d9858-7ca0-41e7-830d-6ded48c20ade" providerId="ADAL" clId="{A4A577A7-67E0-4AD1-A34E-4F13CC9CF228}" dt="2022-06-08T14:30:12.276" v="646"/>
          <ac:spMkLst>
            <pc:docMk/>
            <pc:sldMk cId="2375136571" sldId="271"/>
            <ac:spMk id="30" creationId="{2FBDEBC7-AC56-4B35-B9DA-860F2A1BEE08}"/>
          </ac:spMkLst>
        </pc:spChg>
        <pc:spChg chg="del">
          <ac:chgData name="Marten Reinstra" userId="448d9858-7ca0-41e7-830d-6ded48c20ade" providerId="ADAL" clId="{A4A577A7-67E0-4AD1-A34E-4F13CC9CF228}" dt="2022-06-08T14:29:43.300" v="636" actId="478"/>
          <ac:spMkLst>
            <pc:docMk/>
            <pc:sldMk cId="2375136571" sldId="271"/>
            <ac:spMk id="31" creationId="{15BFD9FD-89A1-4A90-9BE4-7011BBBEE8B7}"/>
          </ac:spMkLst>
        </pc:spChg>
        <pc:spChg chg="add del mod">
          <ac:chgData name="Marten Reinstra" userId="448d9858-7ca0-41e7-830d-6ded48c20ade" providerId="ADAL" clId="{A4A577A7-67E0-4AD1-A34E-4F13CC9CF228}" dt="2022-06-08T14:30:12.276" v="646"/>
          <ac:spMkLst>
            <pc:docMk/>
            <pc:sldMk cId="2375136571" sldId="271"/>
            <ac:spMk id="32" creationId="{457E3AFD-7835-479F-BDD3-B7B30A699099}"/>
          </ac:spMkLst>
        </pc:spChg>
        <pc:spChg chg="del">
          <ac:chgData name="Marten Reinstra" userId="448d9858-7ca0-41e7-830d-6ded48c20ade" providerId="ADAL" clId="{A4A577A7-67E0-4AD1-A34E-4F13CC9CF228}" dt="2022-06-08T14:29:43.300" v="636" actId="478"/>
          <ac:spMkLst>
            <pc:docMk/>
            <pc:sldMk cId="2375136571" sldId="271"/>
            <ac:spMk id="33" creationId="{52730569-300F-4E7F-9972-0D1C51900FB3}"/>
          </ac:spMkLst>
        </pc:spChg>
        <pc:spChg chg="add del mod">
          <ac:chgData name="Marten Reinstra" userId="448d9858-7ca0-41e7-830d-6ded48c20ade" providerId="ADAL" clId="{A4A577A7-67E0-4AD1-A34E-4F13CC9CF228}" dt="2022-06-08T14:30:12.276" v="646"/>
          <ac:spMkLst>
            <pc:docMk/>
            <pc:sldMk cId="2375136571" sldId="271"/>
            <ac:spMk id="34" creationId="{C71844B3-B7FA-42B8-B6B5-B19E74A058C8}"/>
          </ac:spMkLst>
        </pc:spChg>
        <pc:spChg chg="add del mod">
          <ac:chgData name="Marten Reinstra" userId="448d9858-7ca0-41e7-830d-6ded48c20ade" providerId="ADAL" clId="{A4A577A7-67E0-4AD1-A34E-4F13CC9CF228}" dt="2022-06-08T14:30:12.276" v="646"/>
          <ac:spMkLst>
            <pc:docMk/>
            <pc:sldMk cId="2375136571" sldId="271"/>
            <ac:spMk id="35" creationId="{2F11E89F-90F8-4037-B2D6-C6F47754062A}"/>
          </ac:spMkLst>
        </pc:spChg>
        <pc:spChg chg="del">
          <ac:chgData name="Marten Reinstra" userId="448d9858-7ca0-41e7-830d-6ded48c20ade" providerId="ADAL" clId="{A4A577A7-67E0-4AD1-A34E-4F13CC9CF228}" dt="2022-06-08T14:29:43.300" v="636" actId="478"/>
          <ac:spMkLst>
            <pc:docMk/>
            <pc:sldMk cId="2375136571" sldId="271"/>
            <ac:spMk id="36" creationId="{598CF64C-6355-416C-BEFF-64EC2835C087}"/>
          </ac:spMkLst>
        </pc:spChg>
        <pc:spChg chg="add mod">
          <ac:chgData name="Marten Reinstra" userId="448d9858-7ca0-41e7-830d-6ded48c20ade" providerId="ADAL" clId="{A4A577A7-67E0-4AD1-A34E-4F13CC9CF228}" dt="2022-06-09T07:24:30.099" v="1793" actId="114"/>
          <ac:spMkLst>
            <pc:docMk/>
            <pc:sldMk cId="2375136571" sldId="271"/>
            <ac:spMk id="37" creationId="{28D1A5AB-B0F8-49F9-8913-33EF80B49CF3}"/>
          </ac:spMkLst>
        </pc:spChg>
        <pc:spChg chg="add del">
          <ac:chgData name="Marten Reinstra" userId="448d9858-7ca0-41e7-830d-6ded48c20ade" providerId="ADAL" clId="{A4A577A7-67E0-4AD1-A34E-4F13CC9CF228}" dt="2022-06-08T14:46:42.387" v="899" actId="22"/>
          <ac:spMkLst>
            <pc:docMk/>
            <pc:sldMk cId="2375136571" sldId="271"/>
            <ac:spMk id="39" creationId="{3E2C4A85-EC8C-416B-8CA2-DF4E906640ED}"/>
          </ac:spMkLst>
        </pc:spChg>
        <pc:spChg chg="del">
          <ac:chgData name="Marten Reinstra" userId="448d9858-7ca0-41e7-830d-6ded48c20ade" providerId="ADAL" clId="{A4A577A7-67E0-4AD1-A34E-4F13CC9CF228}" dt="2022-06-08T14:29:49.292" v="639" actId="478"/>
          <ac:spMkLst>
            <pc:docMk/>
            <pc:sldMk cId="2375136571" sldId="271"/>
            <ac:spMk id="40" creationId="{868B21BD-CF6F-4D50-A4FF-1FF8456637AF}"/>
          </ac:spMkLst>
        </pc:spChg>
        <pc:spChg chg="del">
          <ac:chgData name="Marten Reinstra" userId="448d9858-7ca0-41e7-830d-6ded48c20ade" providerId="ADAL" clId="{A4A577A7-67E0-4AD1-A34E-4F13CC9CF228}" dt="2022-06-08T14:29:43.300" v="636" actId="478"/>
          <ac:spMkLst>
            <pc:docMk/>
            <pc:sldMk cId="2375136571" sldId="271"/>
            <ac:spMk id="41" creationId="{BFDD5742-D25D-41EF-8990-87F5F1E9712B}"/>
          </ac:spMkLst>
        </pc:spChg>
        <pc:spChg chg="add mod">
          <ac:chgData name="Marten Reinstra" userId="448d9858-7ca0-41e7-830d-6ded48c20ade" providerId="ADAL" clId="{A4A577A7-67E0-4AD1-A34E-4F13CC9CF228}" dt="2022-06-08T14:54:14.972" v="1004" actId="113"/>
          <ac:spMkLst>
            <pc:docMk/>
            <pc:sldMk cId="2375136571" sldId="271"/>
            <ac:spMk id="42" creationId="{F4D44506-E43C-42BD-8485-9D7BC972E29B}"/>
          </ac:spMkLst>
        </pc:spChg>
        <pc:spChg chg="add del">
          <ac:chgData name="Marten Reinstra" userId="448d9858-7ca0-41e7-830d-6ded48c20ade" providerId="ADAL" clId="{A4A577A7-67E0-4AD1-A34E-4F13CC9CF228}" dt="2022-06-08T14:47:16.150" v="911" actId="22"/>
          <ac:spMkLst>
            <pc:docMk/>
            <pc:sldMk cId="2375136571" sldId="271"/>
            <ac:spMk id="43" creationId="{5C7476CB-F689-4A25-BE8D-8E6E26122BFC}"/>
          </ac:spMkLst>
        </pc:spChg>
        <pc:spChg chg="add del mod">
          <ac:chgData name="Marten Reinstra" userId="448d9858-7ca0-41e7-830d-6ded48c20ade" providerId="ADAL" clId="{A4A577A7-67E0-4AD1-A34E-4F13CC9CF228}" dt="2022-06-08T14:50:09.353" v="939" actId="478"/>
          <ac:spMkLst>
            <pc:docMk/>
            <pc:sldMk cId="2375136571" sldId="271"/>
            <ac:spMk id="44" creationId="{10401D00-1432-4E11-B250-3199B056C0FA}"/>
          </ac:spMkLst>
        </pc:spChg>
        <pc:spChg chg="add mod">
          <ac:chgData name="Marten Reinstra" userId="448d9858-7ca0-41e7-830d-6ded48c20ade" providerId="ADAL" clId="{A4A577A7-67E0-4AD1-A34E-4F13CC9CF228}" dt="2022-06-08T14:54:03.505" v="1003" actId="113"/>
          <ac:spMkLst>
            <pc:docMk/>
            <pc:sldMk cId="2375136571" sldId="271"/>
            <ac:spMk id="45" creationId="{74F1FF96-CC65-414A-A3FC-BD69BF160935}"/>
          </ac:spMkLst>
        </pc:spChg>
        <pc:spChg chg="del">
          <ac:chgData name="Marten Reinstra" userId="448d9858-7ca0-41e7-830d-6ded48c20ade" providerId="ADAL" clId="{A4A577A7-67E0-4AD1-A34E-4F13CC9CF228}" dt="2022-06-08T14:29:43.300" v="636" actId="478"/>
          <ac:spMkLst>
            <pc:docMk/>
            <pc:sldMk cId="2375136571" sldId="271"/>
            <ac:spMk id="46" creationId="{19DA6EB1-1254-44D3-89B0-6053514D27A9}"/>
          </ac:spMkLst>
        </pc:spChg>
        <pc:spChg chg="add mod">
          <ac:chgData name="Marten Reinstra" userId="448d9858-7ca0-41e7-830d-6ded48c20ade" providerId="ADAL" clId="{A4A577A7-67E0-4AD1-A34E-4F13CC9CF228}" dt="2022-06-08T14:51:17.974" v="964" actId="1035"/>
          <ac:spMkLst>
            <pc:docMk/>
            <pc:sldMk cId="2375136571" sldId="271"/>
            <ac:spMk id="47" creationId="{C222680E-A29B-4210-934B-885239FB993A}"/>
          </ac:spMkLst>
        </pc:spChg>
        <pc:spChg chg="add del mod">
          <ac:chgData name="Marten Reinstra" userId="448d9858-7ca0-41e7-830d-6ded48c20ade" providerId="ADAL" clId="{A4A577A7-67E0-4AD1-A34E-4F13CC9CF228}" dt="2022-06-08T14:53:03.821" v="984" actId="478"/>
          <ac:spMkLst>
            <pc:docMk/>
            <pc:sldMk cId="2375136571" sldId="271"/>
            <ac:spMk id="48" creationId="{4B64ED9D-3EBB-4BD6-804E-8FAFF49F68B7}"/>
          </ac:spMkLst>
        </pc:spChg>
        <pc:spChg chg="del">
          <ac:chgData name="Marten Reinstra" userId="448d9858-7ca0-41e7-830d-6ded48c20ade" providerId="ADAL" clId="{A4A577A7-67E0-4AD1-A34E-4F13CC9CF228}" dt="2022-06-08T14:29:43.300" v="636" actId="478"/>
          <ac:spMkLst>
            <pc:docMk/>
            <pc:sldMk cId="2375136571" sldId="271"/>
            <ac:spMk id="49" creationId="{CA7EEC37-171D-4C2D-B642-9AF6F10AF951}"/>
          </ac:spMkLst>
        </pc:spChg>
        <pc:spChg chg="del">
          <ac:chgData name="Marten Reinstra" userId="448d9858-7ca0-41e7-830d-6ded48c20ade" providerId="ADAL" clId="{A4A577A7-67E0-4AD1-A34E-4F13CC9CF228}" dt="2022-06-08T14:29:43.300" v="636" actId="478"/>
          <ac:spMkLst>
            <pc:docMk/>
            <pc:sldMk cId="2375136571" sldId="271"/>
            <ac:spMk id="60" creationId="{F3E667E7-A54A-40EC-8672-427E0A2CF2BB}"/>
          </ac:spMkLst>
        </pc:spChg>
        <pc:picChg chg="del mod">
          <ac:chgData name="Marten Reinstra" userId="448d9858-7ca0-41e7-830d-6ded48c20ade" providerId="ADAL" clId="{A4A577A7-67E0-4AD1-A34E-4F13CC9CF228}" dt="2022-06-08T14:31:30.804" v="656" actId="478"/>
          <ac:picMkLst>
            <pc:docMk/>
            <pc:sldMk cId="2375136571" sldId="271"/>
            <ac:picMk id="17" creationId="{AC80B2BA-BBA5-4CF9-96FF-D4E1EE7C67DB}"/>
          </ac:picMkLst>
        </pc:picChg>
        <pc:picChg chg="add mod ord">
          <ac:chgData name="Marten Reinstra" userId="448d9858-7ca0-41e7-830d-6ded48c20ade" providerId="ADAL" clId="{A4A577A7-67E0-4AD1-A34E-4F13CC9CF228}" dt="2022-06-08T14:31:43.309" v="659" actId="34135"/>
          <ac:picMkLst>
            <pc:docMk/>
            <pc:sldMk cId="2375136571" sldId="271"/>
            <ac:picMk id="38" creationId="{3DDF6CC6-6A6B-407E-8A9F-B0B52A83C6A5}"/>
          </ac:picMkLst>
        </pc:picChg>
        <pc:picChg chg="add del mod">
          <ac:chgData name="Marten Reinstra" userId="448d9858-7ca0-41e7-830d-6ded48c20ade" providerId="ADAL" clId="{A4A577A7-67E0-4AD1-A34E-4F13CC9CF228}" dt="2022-06-08T14:55:20.221" v="1014" actId="478"/>
          <ac:picMkLst>
            <pc:docMk/>
            <pc:sldMk cId="2375136571" sldId="271"/>
            <ac:picMk id="50" creationId="{6BD8A783-3A18-4554-860C-335C8330C04A}"/>
          </ac:picMkLst>
        </pc:picChg>
        <pc:picChg chg="add mod">
          <ac:chgData name="Marten Reinstra" userId="448d9858-7ca0-41e7-830d-6ded48c20ade" providerId="ADAL" clId="{A4A577A7-67E0-4AD1-A34E-4F13CC9CF228}" dt="2022-06-08T14:55:32.660" v="1019" actId="1076"/>
          <ac:picMkLst>
            <pc:docMk/>
            <pc:sldMk cId="2375136571" sldId="271"/>
            <ac:picMk id="51" creationId="{0BEC80F3-53E5-42F4-8D06-3690E2D27085}"/>
          </ac:picMkLst>
        </pc:picChg>
      </pc:sldChg>
      <pc:sldChg chg="addSp delSp modSp add mod">
        <pc:chgData name="Marten Reinstra" userId="448d9858-7ca0-41e7-830d-6ded48c20ade" providerId="ADAL" clId="{A4A577A7-67E0-4AD1-A34E-4F13CC9CF228}" dt="2022-06-09T07:26:26.082" v="1799" actId="20577"/>
        <pc:sldMkLst>
          <pc:docMk/>
          <pc:sldMk cId="3618708126" sldId="272"/>
        </pc:sldMkLst>
        <pc:spChg chg="add del">
          <ac:chgData name="Marten Reinstra" userId="448d9858-7ca0-41e7-830d-6ded48c20ade" providerId="ADAL" clId="{A4A577A7-67E0-4AD1-A34E-4F13CC9CF228}" dt="2022-06-08T15:04:55.282" v="1243"/>
          <ac:spMkLst>
            <pc:docMk/>
            <pc:sldMk cId="3618708126" sldId="272"/>
            <ac:spMk id="2" creationId="{5C21CEFF-C9CF-499A-B855-2B7B87FBE8E5}"/>
          </ac:spMkLst>
        </pc:spChg>
        <pc:spChg chg="add del mod">
          <ac:chgData name="Marten Reinstra" userId="448d9858-7ca0-41e7-830d-6ded48c20ade" providerId="ADAL" clId="{A4A577A7-67E0-4AD1-A34E-4F13CC9CF228}" dt="2022-06-08T15:05:09.429" v="1247"/>
          <ac:spMkLst>
            <pc:docMk/>
            <pc:sldMk cId="3618708126" sldId="272"/>
            <ac:spMk id="3" creationId="{71F779FF-23A7-4399-B7CA-9E8008E865C5}"/>
          </ac:spMkLst>
        </pc:spChg>
        <pc:spChg chg="add del mod">
          <ac:chgData name="Marten Reinstra" userId="448d9858-7ca0-41e7-830d-6ded48c20ade" providerId="ADAL" clId="{A4A577A7-67E0-4AD1-A34E-4F13CC9CF228}" dt="2022-06-08T15:05:17.688" v="1252"/>
          <ac:spMkLst>
            <pc:docMk/>
            <pc:sldMk cId="3618708126" sldId="272"/>
            <ac:spMk id="4" creationId="{6AE7DB30-5DA9-492D-9FD0-1F5AA0F273DE}"/>
          </ac:spMkLst>
        </pc:spChg>
        <pc:spChg chg="mod">
          <ac:chgData name="Marten Reinstra" userId="448d9858-7ca0-41e7-830d-6ded48c20ade" providerId="ADAL" clId="{A4A577A7-67E0-4AD1-A34E-4F13CC9CF228}" dt="2022-06-08T15:06:18.111" v="1291" actId="1076"/>
          <ac:spMkLst>
            <pc:docMk/>
            <pc:sldMk cId="3618708126" sldId="272"/>
            <ac:spMk id="6" creationId="{6B4474E5-C922-F545-8C3F-9AB2E4E3447C}"/>
          </ac:spMkLst>
        </pc:spChg>
        <pc:spChg chg="del">
          <ac:chgData name="Marten Reinstra" userId="448d9858-7ca0-41e7-830d-6ded48c20ade" providerId="ADAL" clId="{A4A577A7-67E0-4AD1-A34E-4F13CC9CF228}" dt="2022-06-08T14:56:14.805" v="1021" actId="478"/>
          <ac:spMkLst>
            <pc:docMk/>
            <pc:sldMk cId="3618708126" sldId="272"/>
            <ac:spMk id="7" creationId="{473CCFED-ABDD-403A-A506-910D6DE9FFD1}"/>
          </ac:spMkLst>
        </pc:spChg>
        <pc:spChg chg="mod">
          <ac:chgData name="Marten Reinstra" userId="448d9858-7ca0-41e7-830d-6ded48c20ade" providerId="ADAL" clId="{A4A577A7-67E0-4AD1-A34E-4F13CC9CF228}" dt="2022-06-09T07:26:26.082" v="1799" actId="20577"/>
          <ac:spMkLst>
            <pc:docMk/>
            <pc:sldMk cId="3618708126" sldId="272"/>
            <ac:spMk id="16" creationId="{99A9E985-0302-46FD-9B45-345932D90E9F}"/>
          </ac:spMkLst>
        </pc:spChg>
        <pc:spChg chg="add mod">
          <ac:chgData name="Marten Reinstra" userId="448d9858-7ca0-41e7-830d-6ded48c20ade" providerId="ADAL" clId="{A4A577A7-67E0-4AD1-A34E-4F13CC9CF228}" dt="2022-06-08T15:07:32.854" v="1324" actId="1076"/>
          <ac:spMkLst>
            <pc:docMk/>
            <pc:sldMk cId="3618708126" sldId="272"/>
            <ac:spMk id="17" creationId="{F0EBC91E-9B05-486A-9513-3F9E0D8E2713}"/>
          </ac:spMkLst>
        </pc:spChg>
        <pc:spChg chg="mod">
          <ac:chgData name="Marten Reinstra" userId="448d9858-7ca0-41e7-830d-6ded48c20ade" providerId="ADAL" clId="{A4A577A7-67E0-4AD1-A34E-4F13CC9CF228}" dt="2022-06-08T15:02:47.911" v="1232" actId="1076"/>
          <ac:spMkLst>
            <pc:docMk/>
            <pc:sldMk cId="3618708126" sldId="272"/>
            <ac:spMk id="18" creationId="{3634B68D-1BEC-424B-B3DC-42136CFDD254}"/>
          </ac:spMkLst>
        </pc:spChg>
        <pc:spChg chg="mod">
          <ac:chgData name="Marten Reinstra" userId="448d9858-7ca0-41e7-830d-6ded48c20ade" providerId="ADAL" clId="{A4A577A7-67E0-4AD1-A34E-4F13CC9CF228}" dt="2022-06-08T15:02:47.911" v="1232" actId="1076"/>
          <ac:spMkLst>
            <pc:docMk/>
            <pc:sldMk cId="3618708126" sldId="272"/>
            <ac:spMk id="19" creationId="{249AECB8-8774-4662-A075-24ABC25D86F6}"/>
          </ac:spMkLst>
        </pc:spChg>
        <pc:spChg chg="mod">
          <ac:chgData name="Marten Reinstra" userId="448d9858-7ca0-41e7-830d-6ded48c20ade" providerId="ADAL" clId="{A4A577A7-67E0-4AD1-A34E-4F13CC9CF228}" dt="2022-06-08T15:02:47.911" v="1232" actId="1076"/>
          <ac:spMkLst>
            <pc:docMk/>
            <pc:sldMk cId="3618708126" sldId="272"/>
            <ac:spMk id="20" creationId="{14D7DAD0-406A-4E24-B28F-331BE59B50AE}"/>
          </ac:spMkLst>
        </pc:spChg>
        <pc:spChg chg="del">
          <ac:chgData name="Marten Reinstra" userId="448d9858-7ca0-41e7-830d-6ded48c20ade" providerId="ADAL" clId="{A4A577A7-67E0-4AD1-A34E-4F13CC9CF228}" dt="2022-06-08T14:56:14.805" v="1021" actId="478"/>
          <ac:spMkLst>
            <pc:docMk/>
            <pc:sldMk cId="3618708126" sldId="272"/>
            <ac:spMk id="21" creationId="{4491C318-D8DC-431A-A9E2-8C0CBCE41FE1}"/>
          </ac:spMkLst>
        </pc:spChg>
        <pc:spChg chg="add mod">
          <ac:chgData name="Marten Reinstra" userId="448d9858-7ca0-41e7-830d-6ded48c20ade" providerId="ADAL" clId="{A4A577A7-67E0-4AD1-A34E-4F13CC9CF228}" dt="2022-06-08T15:07:32.854" v="1324" actId="1076"/>
          <ac:spMkLst>
            <pc:docMk/>
            <pc:sldMk cId="3618708126" sldId="272"/>
            <ac:spMk id="22" creationId="{095BF459-8218-49E5-8E57-1FDBC80757DF}"/>
          </ac:spMkLst>
        </pc:spChg>
        <pc:spChg chg="add mod">
          <ac:chgData name="Marten Reinstra" userId="448d9858-7ca0-41e7-830d-6ded48c20ade" providerId="ADAL" clId="{A4A577A7-67E0-4AD1-A34E-4F13CC9CF228}" dt="2022-06-08T15:07:32.854" v="1324" actId="1076"/>
          <ac:spMkLst>
            <pc:docMk/>
            <pc:sldMk cId="3618708126" sldId="272"/>
            <ac:spMk id="23" creationId="{C2C995A7-3A61-43F9-85F7-BDB5C219F228}"/>
          </ac:spMkLst>
        </pc:spChg>
        <pc:spChg chg="add mod">
          <ac:chgData name="Marten Reinstra" userId="448d9858-7ca0-41e7-830d-6ded48c20ade" providerId="ADAL" clId="{A4A577A7-67E0-4AD1-A34E-4F13CC9CF228}" dt="2022-06-08T15:07:32.854" v="1324" actId="1076"/>
          <ac:spMkLst>
            <pc:docMk/>
            <pc:sldMk cId="3618708126" sldId="272"/>
            <ac:spMk id="24" creationId="{604E3FB5-7F77-4CA1-A418-2F19B8075F7F}"/>
          </ac:spMkLst>
        </pc:spChg>
        <pc:spChg chg="add mod">
          <ac:chgData name="Marten Reinstra" userId="448d9858-7ca0-41e7-830d-6ded48c20ade" providerId="ADAL" clId="{A4A577A7-67E0-4AD1-A34E-4F13CC9CF228}" dt="2022-06-08T15:02:40.570" v="1231" actId="948"/>
          <ac:spMkLst>
            <pc:docMk/>
            <pc:sldMk cId="3618708126" sldId="272"/>
            <ac:spMk id="25" creationId="{E3EB4E83-BBC2-4045-AD4D-7D70C8267D91}"/>
          </ac:spMkLst>
        </pc:spChg>
        <pc:spChg chg="add mod">
          <ac:chgData name="Marten Reinstra" userId="448d9858-7ca0-41e7-830d-6ded48c20ade" providerId="ADAL" clId="{A4A577A7-67E0-4AD1-A34E-4F13CC9CF228}" dt="2022-06-08T15:09:00.790" v="1337" actId="1076"/>
          <ac:spMkLst>
            <pc:docMk/>
            <pc:sldMk cId="3618708126" sldId="272"/>
            <ac:spMk id="26" creationId="{CEEB254B-E66C-4A10-8A8C-101E862046EA}"/>
          </ac:spMkLst>
        </pc:spChg>
        <pc:spChg chg="add mod">
          <ac:chgData name="Marten Reinstra" userId="448d9858-7ca0-41e7-830d-6ded48c20ade" providerId="ADAL" clId="{A4A577A7-67E0-4AD1-A34E-4F13CC9CF228}" dt="2022-06-08T15:15:23.052" v="1401" actId="14100"/>
          <ac:spMkLst>
            <pc:docMk/>
            <pc:sldMk cId="3618708126" sldId="272"/>
            <ac:spMk id="27" creationId="{510C0737-B5FF-4E32-90B7-6D94D2C25B91}"/>
          </ac:spMkLst>
        </pc:spChg>
        <pc:spChg chg="del">
          <ac:chgData name="Marten Reinstra" userId="448d9858-7ca0-41e7-830d-6ded48c20ade" providerId="ADAL" clId="{A4A577A7-67E0-4AD1-A34E-4F13CC9CF228}" dt="2022-06-08T14:58:28.273" v="1092" actId="478"/>
          <ac:spMkLst>
            <pc:docMk/>
            <pc:sldMk cId="3618708126" sldId="272"/>
            <ac:spMk id="37" creationId="{28D1A5AB-B0F8-49F9-8913-33EF80B49CF3}"/>
          </ac:spMkLst>
        </pc:spChg>
        <pc:spChg chg="del">
          <ac:chgData name="Marten Reinstra" userId="448d9858-7ca0-41e7-830d-6ded48c20ade" providerId="ADAL" clId="{A4A577A7-67E0-4AD1-A34E-4F13CC9CF228}" dt="2022-06-08T14:56:14.805" v="1021" actId="478"/>
          <ac:spMkLst>
            <pc:docMk/>
            <pc:sldMk cId="3618708126" sldId="272"/>
            <ac:spMk id="42" creationId="{F4D44506-E43C-42BD-8485-9D7BC972E29B}"/>
          </ac:spMkLst>
        </pc:spChg>
        <pc:spChg chg="del">
          <ac:chgData name="Marten Reinstra" userId="448d9858-7ca0-41e7-830d-6ded48c20ade" providerId="ADAL" clId="{A4A577A7-67E0-4AD1-A34E-4F13CC9CF228}" dt="2022-06-08T14:56:14.805" v="1021" actId="478"/>
          <ac:spMkLst>
            <pc:docMk/>
            <pc:sldMk cId="3618708126" sldId="272"/>
            <ac:spMk id="45" creationId="{74F1FF96-CC65-414A-A3FC-BD69BF160935}"/>
          </ac:spMkLst>
        </pc:spChg>
        <pc:spChg chg="del">
          <ac:chgData name="Marten Reinstra" userId="448d9858-7ca0-41e7-830d-6ded48c20ade" providerId="ADAL" clId="{A4A577A7-67E0-4AD1-A34E-4F13CC9CF228}" dt="2022-06-08T14:56:16.277" v="1022" actId="478"/>
          <ac:spMkLst>
            <pc:docMk/>
            <pc:sldMk cId="3618708126" sldId="272"/>
            <ac:spMk id="47" creationId="{C222680E-A29B-4210-934B-885239FB993A}"/>
          </ac:spMkLst>
        </pc:spChg>
        <pc:spChg chg="add mod">
          <ac:chgData name="Marten Reinstra" userId="448d9858-7ca0-41e7-830d-6ded48c20ade" providerId="ADAL" clId="{A4A577A7-67E0-4AD1-A34E-4F13CC9CF228}" dt="2022-06-08T15:18:05.613" v="1470" actId="20577"/>
          <ac:spMkLst>
            <pc:docMk/>
            <pc:sldMk cId="3618708126" sldId="272"/>
            <ac:spMk id="66" creationId="{B76D5414-28C9-45FF-985B-DBB759C9DDC7}"/>
          </ac:spMkLst>
        </pc:spChg>
        <pc:spChg chg="add del">
          <ac:chgData name="Marten Reinstra" userId="448d9858-7ca0-41e7-830d-6ded48c20ade" providerId="ADAL" clId="{A4A577A7-67E0-4AD1-A34E-4F13CC9CF228}" dt="2022-06-08T15:18:18.322" v="1472" actId="22"/>
          <ac:spMkLst>
            <pc:docMk/>
            <pc:sldMk cId="3618708126" sldId="272"/>
            <ac:spMk id="68" creationId="{5F5AC3D7-2EAB-45D9-B234-D22C197AECF0}"/>
          </ac:spMkLst>
        </pc:spChg>
        <pc:grpChg chg="add mod">
          <ac:chgData name="Marten Reinstra" userId="448d9858-7ca0-41e7-830d-6ded48c20ade" providerId="ADAL" clId="{A4A577A7-67E0-4AD1-A34E-4F13CC9CF228}" dt="2022-06-08T15:13:31.562" v="1389" actId="1076"/>
          <ac:grpSpMkLst>
            <pc:docMk/>
            <pc:sldMk cId="3618708126" sldId="272"/>
            <ac:grpSpMk id="65" creationId="{84C6D80B-336B-42C8-8A82-0EB143841905}"/>
          </ac:grpSpMkLst>
        </pc:grpChg>
        <pc:picChg chg="del">
          <ac:chgData name="Marten Reinstra" userId="448d9858-7ca0-41e7-830d-6ded48c20ade" providerId="ADAL" clId="{A4A577A7-67E0-4AD1-A34E-4F13CC9CF228}" dt="2022-06-08T14:56:16.968" v="1023" actId="478"/>
          <ac:picMkLst>
            <pc:docMk/>
            <pc:sldMk cId="3618708126" sldId="272"/>
            <ac:picMk id="51" creationId="{0BEC80F3-53E5-42F4-8D06-3690E2D27085}"/>
          </ac:picMkLst>
        </pc:picChg>
        <pc:cxnChg chg="add del">
          <ac:chgData name="Marten Reinstra" userId="448d9858-7ca0-41e7-830d-6ded48c20ade" providerId="ADAL" clId="{A4A577A7-67E0-4AD1-A34E-4F13CC9CF228}" dt="2022-06-08T15:09:23.402" v="1339" actId="478"/>
          <ac:cxnSpMkLst>
            <pc:docMk/>
            <pc:sldMk cId="3618708126" sldId="272"/>
            <ac:cxnSpMk id="8" creationId="{E75A2777-6FF5-43D0-972C-078EE0E07533}"/>
          </ac:cxnSpMkLst>
        </pc:cxnChg>
        <pc:cxnChg chg="add del">
          <ac:chgData name="Marten Reinstra" userId="448d9858-7ca0-41e7-830d-6ded48c20ade" providerId="ADAL" clId="{A4A577A7-67E0-4AD1-A34E-4F13CC9CF228}" dt="2022-06-08T15:09:46.539" v="1341" actId="478"/>
          <ac:cxnSpMkLst>
            <pc:docMk/>
            <pc:sldMk cId="3618708126" sldId="272"/>
            <ac:cxnSpMk id="12" creationId="{C82E9011-CD91-40E3-ADCD-E6A2125F1EC6}"/>
          </ac:cxnSpMkLst>
        </pc:cxnChg>
        <pc:cxnChg chg="add del mod">
          <ac:chgData name="Marten Reinstra" userId="448d9858-7ca0-41e7-830d-6ded48c20ade" providerId="ADAL" clId="{A4A577A7-67E0-4AD1-A34E-4F13CC9CF228}" dt="2022-06-08T15:10:32.730" v="1353" actId="478"/>
          <ac:cxnSpMkLst>
            <pc:docMk/>
            <pc:sldMk cId="3618708126" sldId="272"/>
            <ac:cxnSpMk id="14" creationId="{08866CC5-CCFB-4978-8497-5BFA79C3AF8A}"/>
          </ac:cxnSpMkLst>
        </pc:cxnChg>
        <pc:cxnChg chg="add mod">
          <ac:chgData name="Marten Reinstra" userId="448d9858-7ca0-41e7-830d-6ded48c20ade" providerId="ADAL" clId="{A4A577A7-67E0-4AD1-A34E-4F13CC9CF228}" dt="2022-06-08T15:13:26.938" v="1388" actId="164"/>
          <ac:cxnSpMkLst>
            <pc:docMk/>
            <pc:sldMk cId="3618708126" sldId="272"/>
            <ac:cxnSpMk id="39" creationId="{596ACA52-91F9-46F8-B297-0AAD5AB677A0}"/>
          </ac:cxnSpMkLst>
        </pc:cxnChg>
        <pc:cxnChg chg="add mod">
          <ac:chgData name="Marten Reinstra" userId="448d9858-7ca0-41e7-830d-6ded48c20ade" providerId="ADAL" clId="{A4A577A7-67E0-4AD1-A34E-4F13CC9CF228}" dt="2022-06-08T15:13:26.938" v="1388" actId="164"/>
          <ac:cxnSpMkLst>
            <pc:docMk/>
            <pc:sldMk cId="3618708126" sldId="272"/>
            <ac:cxnSpMk id="64" creationId="{B91B97A3-72F7-4ED0-B576-86462F1120DE}"/>
          </ac:cxnSpMkLst>
        </pc:cxnChg>
      </pc:sldChg>
      <pc:sldChg chg="add del">
        <pc:chgData name="Marten Reinstra" userId="448d9858-7ca0-41e7-830d-6ded48c20ade" providerId="ADAL" clId="{A4A577A7-67E0-4AD1-A34E-4F13CC9CF228}" dt="2022-06-08T15:18:58.721" v="1474" actId="47"/>
        <pc:sldMkLst>
          <pc:docMk/>
          <pc:sldMk cId="88793801" sldId="273"/>
        </pc:sldMkLst>
      </pc:sldChg>
      <pc:sldChg chg="del">
        <pc:chgData name="Marten Reinstra" userId="448d9858-7ca0-41e7-830d-6ded48c20ade" providerId="ADAL" clId="{A4A577A7-67E0-4AD1-A34E-4F13CC9CF228}" dt="2022-06-08T13:51:31.825" v="0" actId="47"/>
        <pc:sldMkLst>
          <pc:docMk/>
          <pc:sldMk cId="737227618" sldId="273"/>
        </pc:sldMkLst>
      </pc:sldChg>
      <pc:sldChg chg="addSp delSp modSp add mod ord">
        <pc:chgData name="Marten Reinstra" userId="448d9858-7ca0-41e7-830d-6ded48c20ade" providerId="ADAL" clId="{A4A577A7-67E0-4AD1-A34E-4F13CC9CF228}" dt="2022-06-08T15:31:50.037" v="1759" actId="1076"/>
        <pc:sldMkLst>
          <pc:docMk/>
          <pc:sldMk cId="4109062907" sldId="273"/>
        </pc:sldMkLst>
        <pc:spChg chg="add del">
          <ac:chgData name="Marten Reinstra" userId="448d9858-7ca0-41e7-830d-6ded48c20ade" providerId="ADAL" clId="{A4A577A7-67E0-4AD1-A34E-4F13CC9CF228}" dt="2022-06-08T15:21:41.231" v="1508"/>
          <ac:spMkLst>
            <pc:docMk/>
            <pc:sldMk cId="4109062907" sldId="273"/>
            <ac:spMk id="2" creationId="{2C7E6853-573B-49AB-A22C-978695FED1EF}"/>
          </ac:spMkLst>
        </pc:spChg>
        <pc:spChg chg="add del mod">
          <ac:chgData name="Marten Reinstra" userId="448d9858-7ca0-41e7-830d-6ded48c20ade" providerId="ADAL" clId="{A4A577A7-67E0-4AD1-A34E-4F13CC9CF228}" dt="2022-06-08T15:21:53.970" v="1512" actId="478"/>
          <ac:spMkLst>
            <pc:docMk/>
            <pc:sldMk cId="4109062907" sldId="273"/>
            <ac:spMk id="3" creationId="{714B99A4-CAEB-450D-85A7-E53A5AB931F6}"/>
          </ac:spMkLst>
        </pc:spChg>
        <pc:spChg chg="add mod">
          <ac:chgData name="Marten Reinstra" userId="448d9858-7ca0-41e7-830d-6ded48c20ade" providerId="ADAL" clId="{A4A577A7-67E0-4AD1-A34E-4F13CC9CF228}" dt="2022-06-08T15:31:50.037" v="1759" actId="1076"/>
          <ac:spMkLst>
            <pc:docMk/>
            <pc:sldMk cId="4109062907" sldId="273"/>
            <ac:spMk id="18" creationId="{71942C33-BBE6-43CA-80E3-DD2AC345CB21}"/>
          </ac:spMkLst>
        </pc:spChg>
        <pc:spChg chg="add mod">
          <ac:chgData name="Marten Reinstra" userId="448d9858-7ca0-41e7-830d-6ded48c20ade" providerId="ADAL" clId="{A4A577A7-67E0-4AD1-A34E-4F13CC9CF228}" dt="2022-06-08T15:31:50.037" v="1759" actId="1076"/>
          <ac:spMkLst>
            <pc:docMk/>
            <pc:sldMk cId="4109062907" sldId="273"/>
            <ac:spMk id="19" creationId="{29E4426B-1687-4F29-9F58-60790FA48812}"/>
          </ac:spMkLst>
        </pc:spChg>
        <pc:spChg chg="add mod">
          <ac:chgData name="Marten Reinstra" userId="448d9858-7ca0-41e7-830d-6ded48c20ade" providerId="ADAL" clId="{A4A577A7-67E0-4AD1-A34E-4F13CC9CF228}" dt="2022-06-08T15:31:50.037" v="1759" actId="1076"/>
          <ac:spMkLst>
            <pc:docMk/>
            <pc:sldMk cId="4109062907" sldId="273"/>
            <ac:spMk id="22" creationId="{54F4A5CC-F9AA-4112-8B2D-0CDC2EFD4196}"/>
          </ac:spMkLst>
        </pc:spChg>
        <pc:spChg chg="mod">
          <ac:chgData name="Marten Reinstra" userId="448d9858-7ca0-41e7-830d-6ded48c20ade" providerId="ADAL" clId="{A4A577A7-67E0-4AD1-A34E-4F13CC9CF228}" dt="2022-06-08T15:31:50.037" v="1759" actId="1076"/>
          <ac:spMkLst>
            <pc:docMk/>
            <pc:sldMk cId="4109062907" sldId="273"/>
            <ac:spMk id="27" creationId="{450EC4E9-BDC6-475F-96EA-724D16767E90}"/>
          </ac:spMkLst>
        </pc:spChg>
        <pc:spChg chg="mod">
          <ac:chgData name="Marten Reinstra" userId="448d9858-7ca0-41e7-830d-6ded48c20ade" providerId="ADAL" clId="{A4A577A7-67E0-4AD1-A34E-4F13CC9CF228}" dt="2022-06-08T15:31:50.037" v="1759" actId="1076"/>
          <ac:spMkLst>
            <pc:docMk/>
            <pc:sldMk cId="4109062907" sldId="273"/>
            <ac:spMk id="28" creationId="{ED6C09A6-F750-4DB5-A7F4-39123965EECB}"/>
          </ac:spMkLst>
        </pc:spChg>
        <pc:spChg chg="mod">
          <ac:chgData name="Marten Reinstra" userId="448d9858-7ca0-41e7-830d-6ded48c20ade" providerId="ADAL" clId="{A4A577A7-67E0-4AD1-A34E-4F13CC9CF228}" dt="2022-06-08T15:31:50.037" v="1759" actId="1076"/>
          <ac:spMkLst>
            <pc:docMk/>
            <pc:sldMk cId="4109062907" sldId="273"/>
            <ac:spMk id="31" creationId="{15BFD9FD-89A1-4A90-9BE4-7011BBBEE8B7}"/>
          </ac:spMkLst>
        </pc:spChg>
        <pc:spChg chg="del mod">
          <ac:chgData name="Marten Reinstra" userId="448d9858-7ca0-41e7-830d-6ded48c20ade" providerId="ADAL" clId="{A4A577A7-67E0-4AD1-A34E-4F13CC9CF228}" dt="2022-06-08T15:24:06.929" v="1588" actId="478"/>
          <ac:spMkLst>
            <pc:docMk/>
            <pc:sldMk cId="4109062907" sldId="273"/>
            <ac:spMk id="33" creationId="{52730569-300F-4E7F-9972-0D1C51900FB3}"/>
          </ac:spMkLst>
        </pc:spChg>
        <pc:spChg chg="mod">
          <ac:chgData name="Marten Reinstra" userId="448d9858-7ca0-41e7-830d-6ded48c20ade" providerId="ADAL" clId="{A4A577A7-67E0-4AD1-A34E-4F13CC9CF228}" dt="2022-06-08T15:31:50.037" v="1759" actId="1076"/>
          <ac:spMkLst>
            <pc:docMk/>
            <pc:sldMk cId="4109062907" sldId="273"/>
            <ac:spMk id="36" creationId="{598CF64C-6355-416C-BEFF-64EC2835C087}"/>
          </ac:spMkLst>
        </pc:spChg>
        <pc:spChg chg="del">
          <ac:chgData name="Marten Reinstra" userId="448d9858-7ca0-41e7-830d-6ded48c20ade" providerId="ADAL" clId="{A4A577A7-67E0-4AD1-A34E-4F13CC9CF228}" dt="2022-06-08T15:20:23.932" v="1496" actId="478"/>
          <ac:spMkLst>
            <pc:docMk/>
            <pc:sldMk cId="4109062907" sldId="273"/>
            <ac:spMk id="38" creationId="{027D2020-7490-4321-BC9A-64E27ACD24A6}"/>
          </ac:spMkLst>
        </pc:spChg>
        <pc:spChg chg="del mod">
          <ac:chgData name="Marten Reinstra" userId="448d9858-7ca0-41e7-830d-6ded48c20ade" providerId="ADAL" clId="{A4A577A7-67E0-4AD1-A34E-4F13CC9CF228}" dt="2022-06-08T15:25:56.681" v="1601" actId="478"/>
          <ac:spMkLst>
            <pc:docMk/>
            <pc:sldMk cId="4109062907" sldId="273"/>
            <ac:spMk id="40" creationId="{868B21BD-CF6F-4D50-A4FF-1FF8456637AF}"/>
          </ac:spMkLst>
        </pc:spChg>
        <pc:spChg chg="mod">
          <ac:chgData name="Marten Reinstra" userId="448d9858-7ca0-41e7-830d-6ded48c20ade" providerId="ADAL" clId="{A4A577A7-67E0-4AD1-A34E-4F13CC9CF228}" dt="2022-06-08T15:31:50.037" v="1759" actId="1076"/>
          <ac:spMkLst>
            <pc:docMk/>
            <pc:sldMk cId="4109062907" sldId="273"/>
            <ac:spMk id="41" creationId="{BFDD5742-D25D-41EF-8990-87F5F1E9712B}"/>
          </ac:spMkLst>
        </pc:spChg>
        <pc:spChg chg="del">
          <ac:chgData name="Marten Reinstra" userId="448d9858-7ca0-41e7-830d-6ded48c20ade" providerId="ADAL" clId="{A4A577A7-67E0-4AD1-A34E-4F13CC9CF228}" dt="2022-06-08T15:20:23.932" v="1496" actId="478"/>
          <ac:spMkLst>
            <pc:docMk/>
            <pc:sldMk cId="4109062907" sldId="273"/>
            <ac:spMk id="46" creationId="{19DA6EB1-1254-44D3-89B0-6053514D27A9}"/>
          </ac:spMkLst>
        </pc:spChg>
        <pc:spChg chg="del">
          <ac:chgData name="Marten Reinstra" userId="448d9858-7ca0-41e7-830d-6ded48c20ade" providerId="ADAL" clId="{A4A577A7-67E0-4AD1-A34E-4F13CC9CF228}" dt="2022-06-08T15:20:38.316" v="1499" actId="478"/>
          <ac:spMkLst>
            <pc:docMk/>
            <pc:sldMk cId="4109062907" sldId="273"/>
            <ac:spMk id="49" creationId="{CA7EEC37-171D-4C2D-B642-9AF6F10AF951}"/>
          </ac:spMkLst>
        </pc:spChg>
        <pc:spChg chg="del">
          <ac:chgData name="Marten Reinstra" userId="448d9858-7ca0-41e7-830d-6ded48c20ade" providerId="ADAL" clId="{A4A577A7-67E0-4AD1-A34E-4F13CC9CF228}" dt="2022-06-08T15:20:24.761" v="1497" actId="478"/>
          <ac:spMkLst>
            <pc:docMk/>
            <pc:sldMk cId="4109062907" sldId="273"/>
            <ac:spMk id="60" creationId="{F3E667E7-A54A-40EC-8672-427E0A2CF2BB}"/>
          </ac:spMkLst>
        </pc:spChg>
        <pc:spChg chg="mod">
          <ac:chgData name="Marten Reinstra" userId="448d9858-7ca0-41e7-830d-6ded48c20ade" providerId="ADAL" clId="{A4A577A7-67E0-4AD1-A34E-4F13CC9CF228}" dt="2022-06-08T15:20:17.116" v="1494" actId="14100"/>
          <ac:spMkLst>
            <pc:docMk/>
            <pc:sldMk cId="4109062907" sldId="273"/>
            <ac:spMk id="64" creationId="{372D8201-CB14-4275-B0DA-2014F634FA6F}"/>
          </ac:spMkLst>
        </pc:spChg>
        <pc:picChg chg="add del mod">
          <ac:chgData name="Marten Reinstra" userId="448d9858-7ca0-41e7-830d-6ded48c20ade" providerId="ADAL" clId="{A4A577A7-67E0-4AD1-A34E-4F13CC9CF228}" dt="2022-06-08T15:31:07.540" v="1755" actId="478"/>
          <ac:picMkLst>
            <pc:docMk/>
            <pc:sldMk cId="4109062907" sldId="273"/>
            <ac:picMk id="23" creationId="{FB18655C-AFFD-4A46-8795-C6073AF331FD}"/>
          </ac:picMkLst>
        </pc:picChg>
        <pc:picChg chg="add mod">
          <ac:chgData name="Marten Reinstra" userId="448d9858-7ca0-41e7-830d-6ded48c20ade" providerId="ADAL" clId="{A4A577A7-67E0-4AD1-A34E-4F13CC9CF228}" dt="2022-06-08T15:31:40.362" v="1758" actId="1076"/>
          <ac:picMkLst>
            <pc:docMk/>
            <pc:sldMk cId="4109062907" sldId="273"/>
            <ac:picMk id="24" creationId="{2D14E182-B8ED-45CA-8FD5-D217260E3FD2}"/>
          </ac:picMkLst>
        </pc:picChg>
        <pc:picChg chg="del">
          <ac:chgData name="Marten Reinstra" userId="448d9858-7ca0-41e7-830d-6ded48c20ade" providerId="ADAL" clId="{A4A577A7-67E0-4AD1-A34E-4F13CC9CF228}" dt="2022-06-08T15:20:18.681" v="1495" actId="478"/>
          <ac:picMkLst>
            <pc:docMk/>
            <pc:sldMk cId="4109062907" sldId="273"/>
            <ac:picMk id="63" creationId="{BFC9CFB3-B106-4416-89CF-F2E0F8E73180}"/>
          </ac:picMkLst>
        </pc:picChg>
      </pc:sldChg>
      <pc:sldChg chg="del">
        <pc:chgData name="Marten Reinstra" userId="448d9858-7ca0-41e7-830d-6ded48c20ade" providerId="ADAL" clId="{A4A577A7-67E0-4AD1-A34E-4F13CC9CF228}" dt="2022-06-08T13:51:31.825" v="0" actId="47"/>
        <pc:sldMkLst>
          <pc:docMk/>
          <pc:sldMk cId="718520220" sldId="274"/>
        </pc:sldMkLst>
      </pc:sldChg>
      <pc:sldChg chg="del">
        <pc:chgData name="Marten Reinstra" userId="448d9858-7ca0-41e7-830d-6ded48c20ade" providerId="ADAL" clId="{A4A577A7-67E0-4AD1-A34E-4F13CC9CF228}" dt="2022-06-08T13:51:31.825" v="0" actId="47"/>
        <pc:sldMkLst>
          <pc:docMk/>
          <pc:sldMk cId="3368301934" sldId="275"/>
        </pc:sldMkLst>
      </pc:sldChg>
      <pc:sldChg chg="del">
        <pc:chgData name="Marten Reinstra" userId="448d9858-7ca0-41e7-830d-6ded48c20ade" providerId="ADAL" clId="{A4A577A7-67E0-4AD1-A34E-4F13CC9CF228}" dt="2022-06-08T13:51:31.825" v="0" actId="47"/>
        <pc:sldMkLst>
          <pc:docMk/>
          <pc:sldMk cId="3272232425" sldId="276"/>
        </pc:sldMkLst>
      </pc:sldChg>
      <pc:sldChg chg="del">
        <pc:chgData name="Marten Reinstra" userId="448d9858-7ca0-41e7-830d-6ded48c20ade" providerId="ADAL" clId="{A4A577A7-67E0-4AD1-A34E-4F13CC9CF228}" dt="2022-06-08T13:51:31.825" v="0" actId="47"/>
        <pc:sldMkLst>
          <pc:docMk/>
          <pc:sldMk cId="2282210727" sldId="279"/>
        </pc:sldMkLst>
      </pc:sldChg>
      <pc:sldChg chg="del">
        <pc:chgData name="Marten Reinstra" userId="448d9858-7ca0-41e7-830d-6ded48c20ade" providerId="ADAL" clId="{A4A577A7-67E0-4AD1-A34E-4F13CC9CF228}" dt="2022-06-08T13:51:31.825" v="0" actId="47"/>
        <pc:sldMkLst>
          <pc:docMk/>
          <pc:sldMk cId="957250155" sldId="280"/>
        </pc:sldMkLst>
      </pc:sldChg>
      <pc:sldChg chg="del">
        <pc:chgData name="Marten Reinstra" userId="448d9858-7ca0-41e7-830d-6ded48c20ade" providerId="ADAL" clId="{A4A577A7-67E0-4AD1-A34E-4F13CC9CF228}" dt="2022-06-08T13:51:31.825" v="0" actId="47"/>
        <pc:sldMkLst>
          <pc:docMk/>
          <pc:sldMk cId="2498736350" sldId="281"/>
        </pc:sldMkLst>
      </pc:sldChg>
      <pc:sldChg chg="del">
        <pc:chgData name="Marten Reinstra" userId="448d9858-7ca0-41e7-830d-6ded48c20ade" providerId="ADAL" clId="{A4A577A7-67E0-4AD1-A34E-4F13CC9CF228}" dt="2022-06-08T13:51:31.825" v="0" actId="47"/>
        <pc:sldMkLst>
          <pc:docMk/>
          <pc:sldMk cId="1854460526" sldId="282"/>
        </pc:sldMkLst>
      </pc:sldChg>
      <pc:sldChg chg="del">
        <pc:chgData name="Marten Reinstra" userId="448d9858-7ca0-41e7-830d-6ded48c20ade" providerId="ADAL" clId="{A4A577A7-67E0-4AD1-A34E-4F13CC9CF228}" dt="2022-06-08T13:51:31.825" v="0" actId="47"/>
        <pc:sldMkLst>
          <pc:docMk/>
          <pc:sldMk cId="2246249958" sldId="283"/>
        </pc:sldMkLst>
      </pc:sldChg>
      <pc:sldChg chg="del">
        <pc:chgData name="Marten Reinstra" userId="448d9858-7ca0-41e7-830d-6ded48c20ade" providerId="ADAL" clId="{A4A577A7-67E0-4AD1-A34E-4F13CC9CF228}" dt="2022-06-08T13:51:31.825" v="0" actId="47"/>
        <pc:sldMkLst>
          <pc:docMk/>
          <pc:sldMk cId="761581928" sldId="284"/>
        </pc:sldMkLst>
      </pc:sldChg>
    </pc:docChg>
  </pc:docChgLst>
  <pc:docChgLst>
    <pc:chgData name="Marloes Hogervorst" userId="75334e8c-f78f-4e64-a2d1-f6c70c460bd7" providerId="ADAL" clId="{95AA4D1F-3FB9-4F63-A676-2F58D0CF5C1A}"/>
    <pc:docChg chg="undo custSel addSld delSld modSld sldOrd">
      <pc:chgData name="Marloes Hogervorst" userId="75334e8c-f78f-4e64-a2d1-f6c70c460bd7" providerId="ADAL" clId="{95AA4D1F-3FB9-4F63-A676-2F58D0CF5C1A}" dt="2022-05-31T13:16:44.411" v="2069" actId="113"/>
      <pc:docMkLst>
        <pc:docMk/>
      </pc:docMkLst>
      <pc:sldChg chg="mod modShow">
        <pc:chgData name="Marloes Hogervorst" userId="75334e8c-f78f-4e64-a2d1-f6c70c460bd7" providerId="ADAL" clId="{95AA4D1F-3FB9-4F63-A676-2F58D0CF5C1A}" dt="2022-05-31T13:07:23.074" v="2055" actId="729"/>
        <pc:sldMkLst>
          <pc:docMk/>
          <pc:sldMk cId="2655843332" sldId="257"/>
        </pc:sldMkLst>
      </pc:sldChg>
      <pc:sldChg chg="mod modShow">
        <pc:chgData name="Marloes Hogervorst" userId="75334e8c-f78f-4e64-a2d1-f6c70c460bd7" providerId="ADAL" clId="{95AA4D1F-3FB9-4F63-A676-2F58D0CF5C1A}" dt="2022-05-31T13:07:23.074" v="2055" actId="729"/>
        <pc:sldMkLst>
          <pc:docMk/>
          <pc:sldMk cId="127721336" sldId="258"/>
        </pc:sldMkLst>
      </pc:sldChg>
      <pc:sldChg chg="mod modShow">
        <pc:chgData name="Marloes Hogervorst" userId="75334e8c-f78f-4e64-a2d1-f6c70c460bd7" providerId="ADAL" clId="{95AA4D1F-3FB9-4F63-A676-2F58D0CF5C1A}" dt="2022-05-31T13:07:23.074" v="2055" actId="729"/>
        <pc:sldMkLst>
          <pc:docMk/>
          <pc:sldMk cId="876322857" sldId="259"/>
        </pc:sldMkLst>
      </pc:sldChg>
      <pc:sldChg chg="mod modShow">
        <pc:chgData name="Marloes Hogervorst" userId="75334e8c-f78f-4e64-a2d1-f6c70c460bd7" providerId="ADAL" clId="{95AA4D1F-3FB9-4F63-A676-2F58D0CF5C1A}" dt="2022-05-31T13:07:23.074" v="2055" actId="729"/>
        <pc:sldMkLst>
          <pc:docMk/>
          <pc:sldMk cId="2468836651" sldId="260"/>
        </pc:sldMkLst>
      </pc:sldChg>
      <pc:sldChg chg="addSp modSp mod ord">
        <pc:chgData name="Marloes Hogervorst" userId="75334e8c-f78f-4e64-a2d1-f6c70c460bd7" providerId="ADAL" clId="{95AA4D1F-3FB9-4F63-A676-2F58D0CF5C1A}" dt="2022-05-31T11:52:22.662" v="1868" actId="20577"/>
        <pc:sldMkLst>
          <pc:docMk/>
          <pc:sldMk cId="433810381" sldId="261"/>
        </pc:sldMkLst>
        <pc:spChg chg="mod">
          <ac:chgData name="Marloes Hogervorst" userId="75334e8c-f78f-4e64-a2d1-f6c70c460bd7" providerId="ADAL" clId="{95AA4D1F-3FB9-4F63-A676-2F58D0CF5C1A}" dt="2022-05-31T11:52:22.662" v="1868" actId="20577"/>
          <ac:spMkLst>
            <pc:docMk/>
            <pc:sldMk cId="433810381" sldId="261"/>
            <ac:spMk id="6" creationId="{6B4474E5-C922-F545-8C3F-9AB2E4E3447C}"/>
          </ac:spMkLst>
        </pc:spChg>
        <pc:spChg chg="mod">
          <ac:chgData name="Marloes Hogervorst" userId="75334e8c-f78f-4e64-a2d1-f6c70c460bd7" providerId="ADAL" clId="{95AA4D1F-3FB9-4F63-A676-2F58D0CF5C1A}" dt="2022-05-31T11:46:23.785" v="1756" actId="1037"/>
          <ac:spMkLst>
            <pc:docMk/>
            <pc:sldMk cId="433810381" sldId="261"/>
            <ac:spMk id="11" creationId="{19C8535C-1251-CA41-8940-FC36A2922BEE}"/>
          </ac:spMkLst>
        </pc:spChg>
        <pc:spChg chg="mod">
          <ac:chgData name="Marloes Hogervorst" userId="75334e8c-f78f-4e64-a2d1-f6c70c460bd7" providerId="ADAL" clId="{95AA4D1F-3FB9-4F63-A676-2F58D0CF5C1A}" dt="2022-05-31T11:46:23.785" v="1756" actId="1037"/>
          <ac:spMkLst>
            <pc:docMk/>
            <pc:sldMk cId="433810381" sldId="261"/>
            <ac:spMk id="13" creationId="{92FE1AF1-F25B-1C46-BF19-3BE0D0041387}"/>
          </ac:spMkLst>
        </pc:spChg>
        <pc:spChg chg="mod">
          <ac:chgData name="Marloes Hogervorst" userId="75334e8c-f78f-4e64-a2d1-f6c70c460bd7" providerId="ADAL" clId="{95AA4D1F-3FB9-4F63-A676-2F58D0CF5C1A}" dt="2022-05-31T11:46:23.785" v="1756" actId="1037"/>
          <ac:spMkLst>
            <pc:docMk/>
            <pc:sldMk cId="433810381" sldId="261"/>
            <ac:spMk id="14" creationId="{DE4EB215-A714-8841-9917-02F03EB8BD76}"/>
          </ac:spMkLst>
        </pc:spChg>
        <pc:spChg chg="mod">
          <ac:chgData name="Marloes Hogervorst" userId="75334e8c-f78f-4e64-a2d1-f6c70c460bd7" providerId="ADAL" clId="{95AA4D1F-3FB9-4F63-A676-2F58D0CF5C1A}" dt="2022-05-31T11:46:23.785" v="1756" actId="1037"/>
          <ac:spMkLst>
            <pc:docMk/>
            <pc:sldMk cId="433810381" sldId="261"/>
            <ac:spMk id="15" creationId="{FCC37958-35A6-3646-A15A-10646C53F4BC}"/>
          </ac:spMkLst>
        </pc:spChg>
        <pc:spChg chg="mod">
          <ac:chgData name="Marloes Hogervorst" userId="75334e8c-f78f-4e64-a2d1-f6c70c460bd7" providerId="ADAL" clId="{95AA4D1F-3FB9-4F63-A676-2F58D0CF5C1A}" dt="2022-05-31T11:46:23.785" v="1756" actId="1037"/>
          <ac:spMkLst>
            <pc:docMk/>
            <pc:sldMk cId="433810381" sldId="261"/>
            <ac:spMk id="16" creationId="{2D4EB5CE-5022-8649-B851-A057057068CD}"/>
          </ac:spMkLst>
        </pc:spChg>
        <pc:spChg chg="mod">
          <ac:chgData name="Marloes Hogervorst" userId="75334e8c-f78f-4e64-a2d1-f6c70c460bd7" providerId="ADAL" clId="{95AA4D1F-3FB9-4F63-A676-2F58D0CF5C1A}" dt="2022-05-31T11:46:23.785" v="1756" actId="1037"/>
          <ac:spMkLst>
            <pc:docMk/>
            <pc:sldMk cId="433810381" sldId="261"/>
            <ac:spMk id="17" creationId="{CEC4FDD3-4510-2943-A79D-EF6D76349937}"/>
          </ac:spMkLst>
        </pc:spChg>
        <pc:spChg chg="mod">
          <ac:chgData name="Marloes Hogervorst" userId="75334e8c-f78f-4e64-a2d1-f6c70c460bd7" providerId="ADAL" clId="{95AA4D1F-3FB9-4F63-A676-2F58D0CF5C1A}" dt="2022-05-31T11:46:23.785" v="1756" actId="1037"/>
          <ac:spMkLst>
            <pc:docMk/>
            <pc:sldMk cId="433810381" sldId="261"/>
            <ac:spMk id="18" creationId="{DE68BB8F-3EFD-5449-A24B-E2047CAE2958}"/>
          </ac:spMkLst>
        </pc:spChg>
        <pc:spChg chg="mod">
          <ac:chgData name="Marloes Hogervorst" userId="75334e8c-f78f-4e64-a2d1-f6c70c460bd7" providerId="ADAL" clId="{95AA4D1F-3FB9-4F63-A676-2F58D0CF5C1A}" dt="2022-05-31T11:46:23.785" v="1756" actId="1037"/>
          <ac:spMkLst>
            <pc:docMk/>
            <pc:sldMk cId="433810381" sldId="261"/>
            <ac:spMk id="19" creationId="{FF1D61F6-F32B-224A-B697-F435C8B85DB8}"/>
          </ac:spMkLst>
        </pc:spChg>
        <pc:spChg chg="mod">
          <ac:chgData name="Marloes Hogervorst" userId="75334e8c-f78f-4e64-a2d1-f6c70c460bd7" providerId="ADAL" clId="{95AA4D1F-3FB9-4F63-A676-2F58D0CF5C1A}" dt="2022-05-31T11:46:23.785" v="1756" actId="1037"/>
          <ac:spMkLst>
            <pc:docMk/>
            <pc:sldMk cId="433810381" sldId="261"/>
            <ac:spMk id="20" creationId="{82BEA905-B6FA-9B4B-995D-EE5A2339C21F}"/>
          </ac:spMkLst>
        </pc:spChg>
        <pc:spChg chg="mod">
          <ac:chgData name="Marloes Hogervorst" userId="75334e8c-f78f-4e64-a2d1-f6c70c460bd7" providerId="ADAL" clId="{95AA4D1F-3FB9-4F63-A676-2F58D0CF5C1A}" dt="2022-05-31T11:46:23.785" v="1756" actId="1037"/>
          <ac:spMkLst>
            <pc:docMk/>
            <pc:sldMk cId="433810381" sldId="261"/>
            <ac:spMk id="21" creationId="{95DBA203-FC01-0A41-A8D5-326621B4D053}"/>
          </ac:spMkLst>
        </pc:spChg>
        <pc:spChg chg="add mod">
          <ac:chgData name="Marloes Hogervorst" userId="75334e8c-f78f-4e64-a2d1-f6c70c460bd7" providerId="ADAL" clId="{95AA4D1F-3FB9-4F63-A676-2F58D0CF5C1A}" dt="2022-05-31T11:46:23.785" v="1756" actId="1037"/>
          <ac:spMkLst>
            <pc:docMk/>
            <pc:sldMk cId="433810381" sldId="261"/>
            <ac:spMk id="24" creationId="{B1652CAF-13F8-4456-9AAE-C5F5E05795A5}"/>
          </ac:spMkLst>
        </pc:spChg>
        <pc:spChg chg="add mod">
          <ac:chgData name="Marloes Hogervorst" userId="75334e8c-f78f-4e64-a2d1-f6c70c460bd7" providerId="ADAL" clId="{95AA4D1F-3FB9-4F63-A676-2F58D0CF5C1A}" dt="2022-05-31T11:46:23.785" v="1756" actId="1037"/>
          <ac:spMkLst>
            <pc:docMk/>
            <pc:sldMk cId="433810381" sldId="261"/>
            <ac:spMk id="25" creationId="{49DD8596-C175-4B73-B07D-A9093023A8AE}"/>
          </ac:spMkLst>
        </pc:spChg>
        <pc:spChg chg="add mod">
          <ac:chgData name="Marloes Hogervorst" userId="75334e8c-f78f-4e64-a2d1-f6c70c460bd7" providerId="ADAL" clId="{95AA4D1F-3FB9-4F63-A676-2F58D0CF5C1A}" dt="2022-05-31T11:46:23.785" v="1756" actId="1037"/>
          <ac:spMkLst>
            <pc:docMk/>
            <pc:sldMk cId="433810381" sldId="261"/>
            <ac:spMk id="26" creationId="{342F00EB-2147-489B-89B5-F2FF5D9A42A3}"/>
          </ac:spMkLst>
        </pc:spChg>
        <pc:spChg chg="add mod">
          <ac:chgData name="Marloes Hogervorst" userId="75334e8c-f78f-4e64-a2d1-f6c70c460bd7" providerId="ADAL" clId="{95AA4D1F-3FB9-4F63-A676-2F58D0CF5C1A}" dt="2022-05-31T11:46:23.785" v="1756" actId="1037"/>
          <ac:spMkLst>
            <pc:docMk/>
            <pc:sldMk cId="433810381" sldId="261"/>
            <ac:spMk id="27" creationId="{3238C73A-9559-4204-A2A6-22CA2E6C6877}"/>
          </ac:spMkLst>
        </pc:spChg>
        <pc:spChg chg="add mod">
          <ac:chgData name="Marloes Hogervorst" userId="75334e8c-f78f-4e64-a2d1-f6c70c460bd7" providerId="ADAL" clId="{95AA4D1F-3FB9-4F63-A676-2F58D0CF5C1A}" dt="2022-05-31T11:46:23.785" v="1756" actId="1037"/>
          <ac:spMkLst>
            <pc:docMk/>
            <pc:sldMk cId="433810381" sldId="261"/>
            <ac:spMk id="28" creationId="{73529C44-294B-4CAF-BCF6-E36DFCDF5AD1}"/>
          </ac:spMkLst>
        </pc:spChg>
        <pc:spChg chg="add mod">
          <ac:chgData name="Marloes Hogervorst" userId="75334e8c-f78f-4e64-a2d1-f6c70c460bd7" providerId="ADAL" clId="{95AA4D1F-3FB9-4F63-A676-2F58D0CF5C1A}" dt="2022-05-31T11:46:23.785" v="1756" actId="1037"/>
          <ac:spMkLst>
            <pc:docMk/>
            <pc:sldMk cId="433810381" sldId="261"/>
            <ac:spMk id="29" creationId="{AF81F462-7AC7-4B9A-9D39-04899AB83E78}"/>
          </ac:spMkLst>
        </pc:spChg>
        <pc:spChg chg="add mod">
          <ac:chgData name="Marloes Hogervorst" userId="75334e8c-f78f-4e64-a2d1-f6c70c460bd7" providerId="ADAL" clId="{95AA4D1F-3FB9-4F63-A676-2F58D0CF5C1A}" dt="2022-05-31T11:46:35.462" v="1758" actId="1076"/>
          <ac:spMkLst>
            <pc:docMk/>
            <pc:sldMk cId="433810381" sldId="261"/>
            <ac:spMk id="30" creationId="{909E0BCB-72CC-43BA-8DBD-87E38DB8645F}"/>
          </ac:spMkLst>
        </pc:spChg>
        <pc:spChg chg="add mod">
          <ac:chgData name="Marloes Hogervorst" userId="75334e8c-f78f-4e64-a2d1-f6c70c460bd7" providerId="ADAL" clId="{95AA4D1F-3FB9-4F63-A676-2F58D0CF5C1A}" dt="2022-05-31T11:52:07.791" v="1841" actId="20577"/>
          <ac:spMkLst>
            <pc:docMk/>
            <pc:sldMk cId="433810381" sldId="261"/>
            <ac:spMk id="31" creationId="{C533CAD2-25B8-4880-A971-FA6DDEEF7118}"/>
          </ac:spMkLst>
        </pc:spChg>
      </pc:sldChg>
      <pc:sldChg chg="mod modShow">
        <pc:chgData name="Marloes Hogervorst" userId="75334e8c-f78f-4e64-a2d1-f6c70c460bd7" providerId="ADAL" clId="{95AA4D1F-3FB9-4F63-A676-2F58D0CF5C1A}" dt="2022-05-31T13:07:23.074" v="2055" actId="729"/>
        <pc:sldMkLst>
          <pc:docMk/>
          <pc:sldMk cId="4230601934" sldId="262"/>
        </pc:sldMkLst>
      </pc:sldChg>
      <pc:sldChg chg="addSp modSp mod ord">
        <pc:chgData name="Marloes Hogervorst" userId="75334e8c-f78f-4e64-a2d1-f6c70c460bd7" providerId="ADAL" clId="{95AA4D1F-3FB9-4F63-A676-2F58D0CF5C1A}" dt="2022-05-31T13:16:44.411" v="2069" actId="113"/>
        <pc:sldMkLst>
          <pc:docMk/>
          <pc:sldMk cId="521408203" sldId="263"/>
        </pc:sldMkLst>
        <pc:spChg chg="add mod">
          <ac:chgData name="Marloes Hogervorst" userId="75334e8c-f78f-4e64-a2d1-f6c70c460bd7" providerId="ADAL" clId="{95AA4D1F-3FB9-4F63-A676-2F58D0CF5C1A}" dt="2022-05-31T13:16:44.411" v="2069" actId="113"/>
          <ac:spMkLst>
            <pc:docMk/>
            <pc:sldMk cId="521408203" sldId="263"/>
            <ac:spMk id="3" creationId="{6D105841-C9DE-44B0-AA0F-B0E3A4D1BE81}"/>
          </ac:spMkLst>
        </pc:spChg>
        <pc:spChg chg="add mod">
          <ac:chgData name="Marloes Hogervorst" userId="75334e8c-f78f-4e64-a2d1-f6c70c460bd7" providerId="ADAL" clId="{95AA4D1F-3FB9-4F63-A676-2F58D0CF5C1A}" dt="2022-05-31T13:09:52.684" v="2058" actId="1076"/>
          <ac:spMkLst>
            <pc:docMk/>
            <pc:sldMk cId="521408203" sldId="263"/>
            <ac:spMk id="4" creationId="{2A99F3BE-7955-4280-818D-69BBA879BAEC}"/>
          </ac:spMkLst>
        </pc:spChg>
        <pc:picChg chg="add mod ord">
          <ac:chgData name="Marloes Hogervorst" userId="75334e8c-f78f-4e64-a2d1-f6c70c460bd7" providerId="ADAL" clId="{95AA4D1F-3FB9-4F63-A676-2F58D0CF5C1A}" dt="2022-05-31T13:12:07.698" v="2064" actId="14100"/>
          <ac:picMkLst>
            <pc:docMk/>
            <pc:sldMk cId="521408203" sldId="263"/>
            <ac:picMk id="5" creationId="{BFE1DF2F-28C9-4197-8EE2-17EDD39ACE98}"/>
          </ac:picMkLst>
        </pc:picChg>
        <pc:picChg chg="add mod">
          <ac:chgData name="Marloes Hogervorst" userId="75334e8c-f78f-4e64-a2d1-f6c70c460bd7" providerId="ADAL" clId="{95AA4D1F-3FB9-4F63-A676-2F58D0CF5C1A}" dt="2022-05-31T13:12:25.258" v="2066" actId="1076"/>
          <ac:picMkLst>
            <pc:docMk/>
            <pc:sldMk cId="521408203" sldId="263"/>
            <ac:picMk id="6" creationId="{D9D8C660-11AF-42BF-9A83-BBB968CC6E03}"/>
          </ac:picMkLst>
        </pc:picChg>
      </pc:sldChg>
      <pc:sldChg chg="modSp del mod ord">
        <pc:chgData name="Marloes Hogervorst" userId="75334e8c-f78f-4e64-a2d1-f6c70c460bd7" providerId="ADAL" clId="{95AA4D1F-3FB9-4F63-A676-2F58D0CF5C1A}" dt="2022-05-31T13:11:42.721" v="2060" actId="47"/>
        <pc:sldMkLst>
          <pc:docMk/>
          <pc:sldMk cId="4193842705" sldId="264"/>
        </pc:sldMkLst>
        <pc:spChg chg="mod">
          <ac:chgData name="Marloes Hogervorst" userId="75334e8c-f78f-4e64-a2d1-f6c70c460bd7" providerId="ADAL" clId="{95AA4D1F-3FB9-4F63-A676-2F58D0CF5C1A}" dt="2022-05-31T13:07:02.966" v="2054" actId="15"/>
          <ac:spMkLst>
            <pc:docMk/>
            <pc:sldMk cId="4193842705" sldId="264"/>
            <ac:spMk id="4" creationId="{A3835AAE-AC95-B448-8A48-C7E0762325FF}"/>
          </ac:spMkLst>
        </pc:spChg>
        <pc:spChg chg="mod">
          <ac:chgData name="Marloes Hogervorst" userId="75334e8c-f78f-4e64-a2d1-f6c70c460bd7" providerId="ADAL" clId="{95AA4D1F-3FB9-4F63-A676-2F58D0CF5C1A}" dt="2022-05-31T13:06:17.941" v="2036" actId="20577"/>
          <ac:spMkLst>
            <pc:docMk/>
            <pc:sldMk cId="4193842705" sldId="264"/>
            <ac:spMk id="6" creationId="{6B4474E5-C922-F545-8C3F-9AB2E4E3447C}"/>
          </ac:spMkLst>
        </pc:spChg>
      </pc:sldChg>
      <pc:sldChg chg="mod modShow">
        <pc:chgData name="Marloes Hogervorst" userId="75334e8c-f78f-4e64-a2d1-f6c70c460bd7" providerId="ADAL" clId="{95AA4D1F-3FB9-4F63-A676-2F58D0CF5C1A}" dt="2022-05-31T13:07:23.074" v="2055" actId="729"/>
        <pc:sldMkLst>
          <pc:docMk/>
          <pc:sldMk cId="1656036427" sldId="266"/>
        </pc:sldMkLst>
      </pc:sldChg>
      <pc:sldChg chg="mod modShow">
        <pc:chgData name="Marloes Hogervorst" userId="75334e8c-f78f-4e64-a2d1-f6c70c460bd7" providerId="ADAL" clId="{95AA4D1F-3FB9-4F63-A676-2F58D0CF5C1A}" dt="2022-05-31T13:07:23.074" v="2055" actId="729"/>
        <pc:sldMkLst>
          <pc:docMk/>
          <pc:sldMk cId="1253360250" sldId="267"/>
        </pc:sldMkLst>
      </pc:sldChg>
      <pc:sldChg chg="addSp delSp modSp add mod ord modNotesTx">
        <pc:chgData name="Marloes Hogervorst" userId="75334e8c-f78f-4e64-a2d1-f6c70c460bd7" providerId="ADAL" clId="{95AA4D1F-3FB9-4F63-A676-2F58D0CF5C1A}" dt="2022-05-31T11:34:19.239" v="1063" actId="2710"/>
        <pc:sldMkLst>
          <pc:docMk/>
          <pc:sldMk cId="4027972572" sldId="268"/>
        </pc:sldMkLst>
        <pc:spChg chg="mod">
          <ac:chgData name="Marloes Hogervorst" userId="75334e8c-f78f-4e64-a2d1-f6c70c460bd7" providerId="ADAL" clId="{95AA4D1F-3FB9-4F63-A676-2F58D0CF5C1A}" dt="2022-05-31T11:34:19.239" v="1063" actId="2710"/>
          <ac:spMkLst>
            <pc:docMk/>
            <pc:sldMk cId="4027972572" sldId="268"/>
            <ac:spMk id="4" creationId="{A3835AAE-AC95-B448-8A48-C7E0762325FF}"/>
          </ac:spMkLst>
        </pc:spChg>
        <pc:spChg chg="mod">
          <ac:chgData name="Marloes Hogervorst" userId="75334e8c-f78f-4e64-a2d1-f6c70c460bd7" providerId="ADAL" clId="{95AA4D1F-3FB9-4F63-A676-2F58D0CF5C1A}" dt="2022-05-31T07:29:58.449" v="35" actId="20577"/>
          <ac:spMkLst>
            <pc:docMk/>
            <pc:sldMk cId="4027972572" sldId="268"/>
            <ac:spMk id="6" creationId="{6B4474E5-C922-F545-8C3F-9AB2E4E3447C}"/>
          </ac:spMkLst>
        </pc:spChg>
        <pc:spChg chg="mod">
          <ac:chgData name="Marloes Hogervorst" userId="75334e8c-f78f-4e64-a2d1-f6c70c460bd7" providerId="ADAL" clId="{95AA4D1F-3FB9-4F63-A676-2F58D0CF5C1A}" dt="2022-05-31T11:29:37.520" v="940" actId="165"/>
          <ac:spMkLst>
            <pc:docMk/>
            <pc:sldMk cId="4027972572" sldId="268"/>
            <ac:spMk id="11" creationId="{93B162CD-13DF-473B-9253-F3CB986D963B}"/>
          </ac:spMkLst>
        </pc:spChg>
        <pc:spChg chg="mod">
          <ac:chgData name="Marloes Hogervorst" userId="75334e8c-f78f-4e64-a2d1-f6c70c460bd7" providerId="ADAL" clId="{95AA4D1F-3FB9-4F63-A676-2F58D0CF5C1A}" dt="2022-05-31T11:29:37.520" v="940" actId="165"/>
          <ac:spMkLst>
            <pc:docMk/>
            <pc:sldMk cId="4027972572" sldId="268"/>
            <ac:spMk id="19" creationId="{388E206F-E3DD-470F-91FA-438AE3478026}"/>
          </ac:spMkLst>
        </pc:spChg>
        <pc:spChg chg="mod">
          <ac:chgData name="Marloes Hogervorst" userId="75334e8c-f78f-4e64-a2d1-f6c70c460bd7" providerId="ADAL" clId="{95AA4D1F-3FB9-4F63-A676-2F58D0CF5C1A}" dt="2022-05-31T11:29:37.520" v="940" actId="165"/>
          <ac:spMkLst>
            <pc:docMk/>
            <pc:sldMk cId="4027972572" sldId="268"/>
            <ac:spMk id="22" creationId="{E44CEFA1-CF4D-4671-9890-27676DFA1F12}"/>
          </ac:spMkLst>
        </pc:spChg>
        <pc:grpChg chg="add del mod">
          <ac:chgData name="Marloes Hogervorst" userId="75334e8c-f78f-4e64-a2d1-f6c70c460bd7" providerId="ADAL" clId="{95AA4D1F-3FB9-4F63-A676-2F58D0CF5C1A}" dt="2022-05-31T11:29:37.520" v="940" actId="165"/>
          <ac:grpSpMkLst>
            <pc:docMk/>
            <pc:sldMk cId="4027972572" sldId="268"/>
            <ac:grpSpMk id="2" creationId="{C9868BD5-8C08-453C-A401-09154356B108}"/>
          </ac:grpSpMkLst>
        </pc:grpChg>
        <pc:grpChg chg="add mod topLvl">
          <ac:chgData name="Marloes Hogervorst" userId="75334e8c-f78f-4e64-a2d1-f6c70c460bd7" providerId="ADAL" clId="{95AA4D1F-3FB9-4F63-A676-2F58D0CF5C1A}" dt="2022-05-31T11:33:50.420" v="1060" actId="1076"/>
          <ac:grpSpMkLst>
            <pc:docMk/>
            <pc:sldMk cId="4027972572" sldId="268"/>
            <ac:grpSpMk id="8" creationId="{DFB95D38-4AFC-4170-9573-9761FF4F698A}"/>
          </ac:grpSpMkLst>
        </pc:grpChg>
        <pc:grpChg chg="mod">
          <ac:chgData name="Marloes Hogervorst" userId="75334e8c-f78f-4e64-a2d1-f6c70c460bd7" providerId="ADAL" clId="{95AA4D1F-3FB9-4F63-A676-2F58D0CF5C1A}" dt="2022-05-31T11:29:37.520" v="940" actId="165"/>
          <ac:grpSpMkLst>
            <pc:docMk/>
            <pc:sldMk cId="4027972572" sldId="268"/>
            <ac:grpSpMk id="13" creationId="{F933FEBA-6D82-406F-A15B-4C0B99B0E596}"/>
          </ac:grpSpMkLst>
        </pc:grpChg>
        <pc:grpChg chg="add mod topLvl">
          <ac:chgData name="Marloes Hogervorst" userId="75334e8c-f78f-4e64-a2d1-f6c70c460bd7" providerId="ADAL" clId="{95AA4D1F-3FB9-4F63-A676-2F58D0CF5C1A}" dt="2022-05-31T11:33:26.654" v="1058" actId="1076"/>
          <ac:grpSpMkLst>
            <pc:docMk/>
            <pc:sldMk cId="4027972572" sldId="268"/>
            <ac:grpSpMk id="16" creationId="{BC3BD903-ECB8-4345-A559-6A5F1596E7EF}"/>
          </ac:grpSpMkLst>
        </pc:grpChg>
        <pc:grpChg chg="mod">
          <ac:chgData name="Marloes Hogervorst" userId="75334e8c-f78f-4e64-a2d1-f6c70c460bd7" providerId="ADAL" clId="{95AA4D1F-3FB9-4F63-A676-2F58D0CF5C1A}" dt="2022-05-31T11:29:37.520" v="940" actId="165"/>
          <ac:grpSpMkLst>
            <pc:docMk/>
            <pc:sldMk cId="4027972572" sldId="268"/>
            <ac:grpSpMk id="17" creationId="{D7BC49B6-61D8-4337-8640-930B11836723}"/>
          </ac:grpSpMkLst>
        </pc:grpChg>
        <pc:grpChg chg="add mod topLvl">
          <ac:chgData name="Marloes Hogervorst" userId="75334e8c-f78f-4e64-a2d1-f6c70c460bd7" providerId="ADAL" clId="{95AA4D1F-3FB9-4F63-A676-2F58D0CF5C1A}" dt="2022-05-31T11:33:20.370" v="1057" actId="1076"/>
          <ac:grpSpMkLst>
            <pc:docMk/>
            <pc:sldMk cId="4027972572" sldId="268"/>
            <ac:grpSpMk id="21" creationId="{183912F9-2963-4678-8E68-F6FFECF5AF7B}"/>
          </ac:grpSpMkLst>
        </pc:grpChg>
        <pc:grpChg chg="mod">
          <ac:chgData name="Marloes Hogervorst" userId="75334e8c-f78f-4e64-a2d1-f6c70c460bd7" providerId="ADAL" clId="{95AA4D1F-3FB9-4F63-A676-2F58D0CF5C1A}" dt="2022-05-31T11:29:37.520" v="940" actId="165"/>
          <ac:grpSpMkLst>
            <pc:docMk/>
            <pc:sldMk cId="4027972572" sldId="268"/>
            <ac:grpSpMk id="23" creationId="{7C3544AA-C69A-4E9F-BB44-FAD1DA15E02D}"/>
          </ac:grpSpMkLst>
        </pc:grpChg>
        <pc:picChg chg="mod">
          <ac:chgData name="Marloes Hogervorst" userId="75334e8c-f78f-4e64-a2d1-f6c70c460bd7" providerId="ADAL" clId="{95AA4D1F-3FB9-4F63-A676-2F58D0CF5C1A}" dt="2022-05-31T11:29:37.520" v="940" actId="165"/>
          <ac:picMkLst>
            <pc:docMk/>
            <pc:sldMk cId="4027972572" sldId="268"/>
            <ac:picMk id="14" creationId="{2E503A94-2BC7-4039-9326-46D50CFB40D0}"/>
          </ac:picMkLst>
        </pc:picChg>
        <pc:picChg chg="mod">
          <ac:chgData name="Marloes Hogervorst" userId="75334e8c-f78f-4e64-a2d1-f6c70c460bd7" providerId="ADAL" clId="{95AA4D1F-3FB9-4F63-A676-2F58D0CF5C1A}" dt="2022-05-31T11:29:37.520" v="940" actId="165"/>
          <ac:picMkLst>
            <pc:docMk/>
            <pc:sldMk cId="4027972572" sldId="268"/>
            <ac:picMk id="15" creationId="{86F57A88-2656-4C03-BCC0-253F9008C2FB}"/>
          </ac:picMkLst>
        </pc:picChg>
        <pc:picChg chg="mod">
          <ac:chgData name="Marloes Hogervorst" userId="75334e8c-f78f-4e64-a2d1-f6c70c460bd7" providerId="ADAL" clId="{95AA4D1F-3FB9-4F63-A676-2F58D0CF5C1A}" dt="2022-05-31T11:29:37.520" v="940" actId="165"/>
          <ac:picMkLst>
            <pc:docMk/>
            <pc:sldMk cId="4027972572" sldId="268"/>
            <ac:picMk id="18" creationId="{D2B5C274-1F3C-4A36-BA80-E58DE2669391}"/>
          </ac:picMkLst>
        </pc:picChg>
        <pc:picChg chg="mod">
          <ac:chgData name="Marloes Hogervorst" userId="75334e8c-f78f-4e64-a2d1-f6c70c460bd7" providerId="ADAL" clId="{95AA4D1F-3FB9-4F63-A676-2F58D0CF5C1A}" dt="2022-05-31T11:29:37.520" v="940" actId="165"/>
          <ac:picMkLst>
            <pc:docMk/>
            <pc:sldMk cId="4027972572" sldId="268"/>
            <ac:picMk id="20" creationId="{426156D9-1DF2-4742-95C6-90D839D7104A}"/>
          </ac:picMkLst>
        </pc:picChg>
        <pc:picChg chg="mod">
          <ac:chgData name="Marloes Hogervorst" userId="75334e8c-f78f-4e64-a2d1-f6c70c460bd7" providerId="ADAL" clId="{95AA4D1F-3FB9-4F63-A676-2F58D0CF5C1A}" dt="2022-05-31T11:29:37.520" v="940" actId="165"/>
          <ac:picMkLst>
            <pc:docMk/>
            <pc:sldMk cId="4027972572" sldId="268"/>
            <ac:picMk id="24" creationId="{344B1CB2-5B12-4289-9062-0AEAE514CFB7}"/>
          </ac:picMkLst>
        </pc:picChg>
        <pc:picChg chg="mod">
          <ac:chgData name="Marloes Hogervorst" userId="75334e8c-f78f-4e64-a2d1-f6c70c460bd7" providerId="ADAL" clId="{95AA4D1F-3FB9-4F63-A676-2F58D0CF5C1A}" dt="2022-05-31T11:29:37.520" v="940" actId="165"/>
          <ac:picMkLst>
            <pc:docMk/>
            <pc:sldMk cId="4027972572" sldId="268"/>
            <ac:picMk id="25" creationId="{6B3A735C-4679-4D27-91A7-A029592BDEBB}"/>
          </ac:picMkLst>
        </pc:picChg>
        <pc:picChg chg="mod">
          <ac:chgData name="Marloes Hogervorst" userId="75334e8c-f78f-4e64-a2d1-f6c70c460bd7" providerId="ADAL" clId="{95AA4D1F-3FB9-4F63-A676-2F58D0CF5C1A}" dt="2022-05-31T11:29:37.520" v="940" actId="165"/>
          <ac:picMkLst>
            <pc:docMk/>
            <pc:sldMk cId="4027972572" sldId="268"/>
            <ac:picMk id="26" creationId="{A4316F5D-A30F-4602-949F-E9554AF8A9C6}"/>
          </ac:picMkLst>
        </pc:picChg>
      </pc:sldChg>
      <pc:sldChg chg="addSp delSp modSp add mod ord modNotesTx">
        <pc:chgData name="Marloes Hogervorst" userId="75334e8c-f78f-4e64-a2d1-f6c70c460bd7" providerId="ADAL" clId="{95AA4D1F-3FB9-4F63-A676-2F58D0CF5C1A}" dt="2022-05-31T11:34:55.346" v="1068" actId="14100"/>
        <pc:sldMkLst>
          <pc:docMk/>
          <pc:sldMk cId="3160655706" sldId="269"/>
        </pc:sldMkLst>
        <pc:spChg chg="mod">
          <ac:chgData name="Marloes Hogervorst" userId="75334e8c-f78f-4e64-a2d1-f6c70c460bd7" providerId="ADAL" clId="{95AA4D1F-3FB9-4F63-A676-2F58D0CF5C1A}" dt="2022-05-31T11:34:55.346" v="1068" actId="14100"/>
          <ac:spMkLst>
            <pc:docMk/>
            <pc:sldMk cId="3160655706" sldId="269"/>
            <ac:spMk id="8" creationId="{885D2BD5-5607-BB49-8492-EEE3EF466004}"/>
          </ac:spMkLst>
        </pc:spChg>
        <pc:spChg chg="mod ord">
          <ac:chgData name="Marloes Hogervorst" userId="75334e8c-f78f-4e64-a2d1-f6c70c460bd7" providerId="ADAL" clId="{95AA4D1F-3FB9-4F63-A676-2F58D0CF5C1A}" dt="2022-05-31T07:34:43.908" v="484" actId="166"/>
          <ac:spMkLst>
            <pc:docMk/>
            <pc:sldMk cId="3160655706" sldId="269"/>
            <ac:spMk id="15" creationId="{038BE52B-6FD4-184D-B202-BAFDD6A714F3}"/>
          </ac:spMkLst>
        </pc:spChg>
        <pc:picChg chg="del">
          <ac:chgData name="Marloes Hogervorst" userId="75334e8c-f78f-4e64-a2d1-f6c70c460bd7" providerId="ADAL" clId="{95AA4D1F-3FB9-4F63-A676-2F58D0CF5C1A}" dt="2022-05-31T07:34:33.411" v="482" actId="478"/>
          <ac:picMkLst>
            <pc:docMk/>
            <pc:sldMk cId="3160655706" sldId="269"/>
            <ac:picMk id="3" creationId="{827404C6-891D-3346-B7C1-5A36659BD85B}"/>
          </ac:picMkLst>
        </pc:picChg>
        <pc:picChg chg="mod ord">
          <ac:chgData name="Marloes Hogervorst" userId="75334e8c-f78f-4e64-a2d1-f6c70c460bd7" providerId="ADAL" clId="{95AA4D1F-3FB9-4F63-A676-2F58D0CF5C1A}" dt="2022-05-31T07:34:54.140" v="486" actId="1076"/>
          <ac:picMkLst>
            <pc:docMk/>
            <pc:sldMk cId="3160655706" sldId="269"/>
            <ac:picMk id="9" creationId="{DE47952B-437C-7A49-93ED-4708C258D66D}"/>
          </ac:picMkLst>
        </pc:picChg>
        <pc:picChg chg="ord">
          <ac:chgData name="Marloes Hogervorst" userId="75334e8c-f78f-4e64-a2d1-f6c70c460bd7" providerId="ADAL" clId="{95AA4D1F-3FB9-4F63-A676-2F58D0CF5C1A}" dt="2022-05-31T07:34:37.260" v="483" actId="166"/>
          <ac:picMkLst>
            <pc:docMk/>
            <pc:sldMk cId="3160655706" sldId="269"/>
            <ac:picMk id="12" creationId="{CFAB4E54-E580-894A-BCFD-9A3F632CB2EB}"/>
          </ac:picMkLst>
        </pc:picChg>
        <pc:picChg chg="add mod">
          <ac:chgData name="Marloes Hogervorst" userId="75334e8c-f78f-4e64-a2d1-f6c70c460bd7" providerId="ADAL" clId="{95AA4D1F-3FB9-4F63-A676-2F58D0CF5C1A}" dt="2022-05-31T07:34:30.252" v="481" actId="14100"/>
          <ac:picMkLst>
            <pc:docMk/>
            <pc:sldMk cId="3160655706" sldId="269"/>
            <ac:picMk id="13" creationId="{994F9E85-8A85-498C-B3EF-2EA5D668B1E6}"/>
          </ac:picMkLst>
        </pc:picChg>
      </pc:sldChg>
      <pc:sldChg chg="addSp delSp modSp add mod ord">
        <pc:chgData name="Marloes Hogervorst" userId="75334e8c-f78f-4e64-a2d1-f6c70c460bd7" providerId="ADAL" clId="{95AA4D1F-3FB9-4F63-A676-2F58D0CF5C1A}" dt="2022-05-31T11:28:34.586" v="928" actId="403"/>
        <pc:sldMkLst>
          <pc:docMk/>
          <pc:sldMk cId="815499843" sldId="270"/>
        </pc:sldMkLst>
        <pc:spChg chg="del">
          <ac:chgData name="Marloes Hogervorst" userId="75334e8c-f78f-4e64-a2d1-f6c70c460bd7" providerId="ADAL" clId="{95AA4D1F-3FB9-4F63-A676-2F58D0CF5C1A}" dt="2022-05-31T07:39:15.530" v="522" actId="478"/>
          <ac:spMkLst>
            <pc:docMk/>
            <pc:sldMk cId="815499843" sldId="270"/>
            <ac:spMk id="4" creationId="{A3835AAE-AC95-B448-8A48-C7E0762325FF}"/>
          </ac:spMkLst>
        </pc:spChg>
        <pc:spChg chg="mod">
          <ac:chgData name="Marloes Hogervorst" userId="75334e8c-f78f-4e64-a2d1-f6c70c460bd7" providerId="ADAL" clId="{95AA4D1F-3FB9-4F63-A676-2F58D0CF5C1A}" dt="2022-05-31T07:38:42.369" v="521" actId="20577"/>
          <ac:spMkLst>
            <pc:docMk/>
            <pc:sldMk cId="815499843" sldId="270"/>
            <ac:spMk id="6" creationId="{6B4474E5-C922-F545-8C3F-9AB2E4E3447C}"/>
          </ac:spMkLst>
        </pc:spChg>
        <pc:spChg chg="add mod">
          <ac:chgData name="Marloes Hogervorst" userId="75334e8c-f78f-4e64-a2d1-f6c70c460bd7" providerId="ADAL" clId="{95AA4D1F-3FB9-4F63-A676-2F58D0CF5C1A}" dt="2022-05-31T11:28:34.586" v="928" actId="403"/>
          <ac:spMkLst>
            <pc:docMk/>
            <pc:sldMk cId="815499843" sldId="270"/>
            <ac:spMk id="20" creationId="{0B9497C2-E98D-4035-99E2-D3887B73C3EA}"/>
          </ac:spMkLst>
        </pc:spChg>
        <pc:grpChg chg="add del mod">
          <ac:chgData name="Marloes Hogervorst" userId="75334e8c-f78f-4e64-a2d1-f6c70c460bd7" providerId="ADAL" clId="{95AA4D1F-3FB9-4F63-A676-2F58D0CF5C1A}" dt="2022-05-31T07:39:23.354" v="526"/>
          <ac:grpSpMkLst>
            <pc:docMk/>
            <pc:sldMk cId="815499843" sldId="270"/>
            <ac:grpSpMk id="8" creationId="{847D9F46-ED24-4682-A23A-91D40D8ADFB2}"/>
          </ac:grpSpMkLst>
        </pc:grpChg>
        <pc:grpChg chg="add mod">
          <ac:chgData name="Marloes Hogervorst" userId="75334e8c-f78f-4e64-a2d1-f6c70c460bd7" providerId="ADAL" clId="{95AA4D1F-3FB9-4F63-A676-2F58D0CF5C1A}" dt="2022-05-31T07:39:29.806" v="529"/>
          <ac:grpSpMkLst>
            <pc:docMk/>
            <pc:sldMk cId="815499843" sldId="270"/>
            <ac:grpSpMk id="15" creationId="{0AC3D336-0C25-49F7-876E-359B2B14E9CD}"/>
          </ac:grpSpMkLst>
        </pc:grpChg>
        <pc:graphicFrameChg chg="mod">
          <ac:chgData name="Marloes Hogervorst" userId="75334e8c-f78f-4e64-a2d1-f6c70c460bd7" providerId="ADAL" clId="{95AA4D1F-3FB9-4F63-A676-2F58D0CF5C1A}" dt="2022-05-31T07:39:20.550" v="523"/>
          <ac:graphicFrameMkLst>
            <pc:docMk/>
            <pc:sldMk cId="815499843" sldId="270"/>
            <ac:graphicFrameMk id="9" creationId="{07968881-7C61-4A31-92C3-F72FDDCCE0FB}"/>
          </ac:graphicFrameMkLst>
        </pc:graphicFrameChg>
        <pc:graphicFrameChg chg="mod">
          <ac:chgData name="Marloes Hogervorst" userId="75334e8c-f78f-4e64-a2d1-f6c70c460bd7" providerId="ADAL" clId="{95AA4D1F-3FB9-4F63-A676-2F58D0CF5C1A}" dt="2022-05-31T07:39:29.806" v="529"/>
          <ac:graphicFrameMkLst>
            <pc:docMk/>
            <pc:sldMk cId="815499843" sldId="270"/>
            <ac:graphicFrameMk id="16" creationId="{FAF75C83-6373-4E54-8C42-F36B4D482DD7}"/>
          </ac:graphicFrameMkLst>
        </pc:graphicFrameChg>
        <pc:picChg chg="add del">
          <ac:chgData name="Marloes Hogervorst" userId="75334e8c-f78f-4e64-a2d1-f6c70c460bd7" providerId="ADAL" clId="{95AA4D1F-3FB9-4F63-A676-2F58D0CF5C1A}" dt="2022-05-31T07:39:25.365" v="528"/>
          <ac:picMkLst>
            <pc:docMk/>
            <pc:sldMk cId="815499843" sldId="270"/>
            <ac:picMk id="2" creationId="{3AFD4C91-95F7-46FC-986B-717B88E7D743}"/>
          </ac:picMkLst>
        </pc:picChg>
        <pc:cxnChg chg="mod">
          <ac:chgData name="Marloes Hogervorst" userId="75334e8c-f78f-4e64-a2d1-f6c70c460bd7" providerId="ADAL" clId="{95AA4D1F-3FB9-4F63-A676-2F58D0CF5C1A}" dt="2022-05-31T07:39:20.550" v="523"/>
          <ac:cxnSpMkLst>
            <pc:docMk/>
            <pc:sldMk cId="815499843" sldId="270"/>
            <ac:cxnSpMk id="12" creationId="{D1904102-0DFD-4DEB-84AA-E1B685D007B4}"/>
          </ac:cxnSpMkLst>
        </pc:cxnChg>
        <pc:cxnChg chg="mod">
          <ac:chgData name="Marloes Hogervorst" userId="75334e8c-f78f-4e64-a2d1-f6c70c460bd7" providerId="ADAL" clId="{95AA4D1F-3FB9-4F63-A676-2F58D0CF5C1A}" dt="2022-05-31T07:39:20.550" v="523"/>
          <ac:cxnSpMkLst>
            <pc:docMk/>
            <pc:sldMk cId="815499843" sldId="270"/>
            <ac:cxnSpMk id="13" creationId="{AC423BDB-6043-4B95-B8F8-CC729C036829}"/>
          </ac:cxnSpMkLst>
        </pc:cxnChg>
        <pc:cxnChg chg="mod">
          <ac:chgData name="Marloes Hogervorst" userId="75334e8c-f78f-4e64-a2d1-f6c70c460bd7" providerId="ADAL" clId="{95AA4D1F-3FB9-4F63-A676-2F58D0CF5C1A}" dt="2022-05-31T07:39:20.550" v="523"/>
          <ac:cxnSpMkLst>
            <pc:docMk/>
            <pc:sldMk cId="815499843" sldId="270"/>
            <ac:cxnSpMk id="14" creationId="{6715881A-C5D1-40BC-A5A7-0A9E900B575C}"/>
          </ac:cxnSpMkLst>
        </pc:cxnChg>
        <pc:cxnChg chg="mod">
          <ac:chgData name="Marloes Hogervorst" userId="75334e8c-f78f-4e64-a2d1-f6c70c460bd7" providerId="ADAL" clId="{95AA4D1F-3FB9-4F63-A676-2F58D0CF5C1A}" dt="2022-05-31T07:39:29.806" v="529"/>
          <ac:cxnSpMkLst>
            <pc:docMk/>
            <pc:sldMk cId="815499843" sldId="270"/>
            <ac:cxnSpMk id="17" creationId="{D489DA94-02B1-47AC-8C78-5B62794BDBD4}"/>
          </ac:cxnSpMkLst>
        </pc:cxnChg>
        <pc:cxnChg chg="mod">
          <ac:chgData name="Marloes Hogervorst" userId="75334e8c-f78f-4e64-a2d1-f6c70c460bd7" providerId="ADAL" clId="{95AA4D1F-3FB9-4F63-A676-2F58D0CF5C1A}" dt="2022-05-31T07:39:29.806" v="529"/>
          <ac:cxnSpMkLst>
            <pc:docMk/>
            <pc:sldMk cId="815499843" sldId="270"/>
            <ac:cxnSpMk id="18" creationId="{E83BC002-B952-4A26-B993-A72228A51EB5}"/>
          </ac:cxnSpMkLst>
        </pc:cxnChg>
        <pc:cxnChg chg="mod">
          <ac:chgData name="Marloes Hogervorst" userId="75334e8c-f78f-4e64-a2d1-f6c70c460bd7" providerId="ADAL" clId="{95AA4D1F-3FB9-4F63-A676-2F58D0CF5C1A}" dt="2022-05-31T07:39:29.806" v="529"/>
          <ac:cxnSpMkLst>
            <pc:docMk/>
            <pc:sldMk cId="815499843" sldId="270"/>
            <ac:cxnSpMk id="19" creationId="{7BF36819-570D-4F85-888E-5EACAA3C86FE}"/>
          </ac:cxnSpMkLst>
        </pc:cxnChg>
      </pc:sldChg>
      <pc:sldChg chg="addSp delSp modSp add mod modNotesTx">
        <pc:chgData name="Marloes Hogervorst" userId="75334e8c-f78f-4e64-a2d1-f6c70c460bd7" providerId="ADAL" clId="{95AA4D1F-3FB9-4F63-A676-2F58D0CF5C1A}" dt="2022-05-31T11:28:03.995" v="918"/>
        <pc:sldMkLst>
          <pc:docMk/>
          <pc:sldMk cId="1008759249" sldId="271"/>
        </pc:sldMkLst>
        <pc:spChg chg="mod">
          <ac:chgData name="Marloes Hogervorst" userId="75334e8c-f78f-4e64-a2d1-f6c70c460bd7" providerId="ADAL" clId="{95AA4D1F-3FB9-4F63-A676-2F58D0CF5C1A}" dt="2022-05-31T09:57:45.652" v="552" actId="20577"/>
          <ac:spMkLst>
            <pc:docMk/>
            <pc:sldMk cId="1008759249" sldId="271"/>
            <ac:spMk id="6" creationId="{6B4474E5-C922-F545-8C3F-9AB2E4E3447C}"/>
          </ac:spMkLst>
        </pc:spChg>
        <pc:grpChg chg="del">
          <ac:chgData name="Marloes Hogervorst" userId="75334e8c-f78f-4e64-a2d1-f6c70c460bd7" providerId="ADAL" clId="{95AA4D1F-3FB9-4F63-A676-2F58D0CF5C1A}" dt="2022-05-31T09:57:49.358" v="553" actId="478"/>
          <ac:grpSpMkLst>
            <pc:docMk/>
            <pc:sldMk cId="1008759249" sldId="271"/>
            <ac:grpSpMk id="15" creationId="{0AC3D336-0C25-49F7-876E-359B2B14E9CD}"/>
          </ac:grpSpMkLst>
        </pc:grpChg>
        <pc:graphicFrameChg chg="add mod">
          <ac:chgData name="Marloes Hogervorst" userId="75334e8c-f78f-4e64-a2d1-f6c70c460bd7" providerId="ADAL" clId="{95AA4D1F-3FB9-4F63-A676-2F58D0CF5C1A}" dt="2022-05-31T09:58:00.733" v="555" actId="1076"/>
          <ac:graphicFrameMkLst>
            <pc:docMk/>
            <pc:sldMk cId="1008759249" sldId="271"/>
            <ac:graphicFrameMk id="12" creationId="{16DD3A80-0803-4404-BDC9-B3A8FD29AC9C}"/>
          </ac:graphicFrameMkLst>
        </pc:graphicFrameChg>
      </pc:sldChg>
      <pc:sldChg chg="addSp delSp modSp add mod ord modNotesTx">
        <pc:chgData name="Marloes Hogervorst" userId="75334e8c-f78f-4e64-a2d1-f6c70c460bd7" providerId="ADAL" clId="{95AA4D1F-3FB9-4F63-A676-2F58D0CF5C1A}" dt="2022-05-31T11:34:10.112" v="1062" actId="2710"/>
        <pc:sldMkLst>
          <pc:docMk/>
          <pc:sldMk cId="375196357" sldId="272"/>
        </pc:sldMkLst>
        <pc:spChg chg="mod">
          <ac:chgData name="Marloes Hogervorst" userId="75334e8c-f78f-4e64-a2d1-f6c70c460bd7" providerId="ADAL" clId="{95AA4D1F-3FB9-4F63-A676-2F58D0CF5C1A}" dt="2022-05-31T11:34:10.112" v="1062" actId="2710"/>
          <ac:spMkLst>
            <pc:docMk/>
            <pc:sldMk cId="375196357" sldId="272"/>
            <ac:spMk id="8" creationId="{885D2BD5-5607-BB49-8492-EEE3EF466004}"/>
          </ac:spMkLst>
        </pc:spChg>
        <pc:spChg chg="mod">
          <ac:chgData name="Marloes Hogervorst" userId="75334e8c-f78f-4e64-a2d1-f6c70c460bd7" providerId="ADAL" clId="{95AA4D1F-3FB9-4F63-A676-2F58D0CF5C1A}" dt="2022-05-31T11:04:09.829" v="588" actId="20577"/>
          <ac:spMkLst>
            <pc:docMk/>
            <pc:sldMk cId="375196357" sldId="272"/>
            <ac:spMk id="15" creationId="{038BE52B-6FD4-184D-B202-BAFDD6A714F3}"/>
          </ac:spMkLst>
        </pc:spChg>
        <pc:picChg chg="del">
          <ac:chgData name="Marloes Hogervorst" userId="75334e8c-f78f-4e64-a2d1-f6c70c460bd7" providerId="ADAL" clId="{95AA4D1F-3FB9-4F63-A676-2F58D0CF5C1A}" dt="2022-05-31T11:04:38.704" v="686" actId="478"/>
          <ac:picMkLst>
            <pc:docMk/>
            <pc:sldMk cId="375196357" sldId="272"/>
            <ac:picMk id="3" creationId="{827404C6-891D-3346-B7C1-5A36659BD85B}"/>
          </ac:picMkLst>
        </pc:picChg>
        <pc:picChg chg="mod">
          <ac:chgData name="Marloes Hogervorst" userId="75334e8c-f78f-4e64-a2d1-f6c70c460bd7" providerId="ADAL" clId="{95AA4D1F-3FB9-4F63-A676-2F58D0CF5C1A}" dt="2022-05-31T11:04:12.715" v="589" actId="1076"/>
          <ac:picMkLst>
            <pc:docMk/>
            <pc:sldMk cId="375196357" sldId="272"/>
            <ac:picMk id="9" creationId="{DE47952B-437C-7A49-93ED-4708C258D66D}"/>
          </ac:picMkLst>
        </pc:picChg>
        <pc:picChg chg="add mod ord">
          <ac:chgData name="Marloes Hogervorst" userId="75334e8c-f78f-4e64-a2d1-f6c70c460bd7" providerId="ADAL" clId="{95AA4D1F-3FB9-4F63-A676-2F58D0CF5C1A}" dt="2022-05-31T11:05:09.985" v="692" actId="14100"/>
          <ac:picMkLst>
            <pc:docMk/>
            <pc:sldMk cId="375196357" sldId="272"/>
            <ac:picMk id="13" creationId="{AF8BE776-1673-4D6A-A96B-06B20A99BD6D}"/>
          </ac:picMkLst>
        </pc:picChg>
      </pc:sldChg>
      <pc:sldChg chg="addSp delSp modSp add mod ord delAnim modNotesTx">
        <pc:chgData name="Marloes Hogervorst" userId="75334e8c-f78f-4e64-a2d1-f6c70c460bd7" providerId="ADAL" clId="{95AA4D1F-3FB9-4F63-A676-2F58D0CF5C1A}" dt="2022-05-31T11:27:44.891" v="916"/>
        <pc:sldMkLst>
          <pc:docMk/>
          <pc:sldMk cId="737227618" sldId="273"/>
        </pc:sldMkLst>
        <pc:spChg chg="add mod">
          <ac:chgData name="Marloes Hogervorst" userId="75334e8c-f78f-4e64-a2d1-f6c70c460bd7" providerId="ADAL" clId="{95AA4D1F-3FB9-4F63-A676-2F58D0CF5C1A}" dt="2022-05-31T11:05:58.330" v="725"/>
          <ac:spMkLst>
            <pc:docMk/>
            <pc:sldMk cId="737227618" sldId="273"/>
            <ac:spMk id="8" creationId="{8E93BC0B-0E9D-44F5-9E00-AD29AA908F22}"/>
          </ac:spMkLst>
        </pc:spChg>
        <pc:spChg chg="add mod">
          <ac:chgData name="Marloes Hogervorst" userId="75334e8c-f78f-4e64-a2d1-f6c70c460bd7" providerId="ADAL" clId="{95AA4D1F-3FB9-4F63-A676-2F58D0CF5C1A}" dt="2022-05-31T11:06:33.812" v="766" actId="20577"/>
          <ac:spMkLst>
            <pc:docMk/>
            <pc:sldMk cId="737227618" sldId="273"/>
            <ac:spMk id="9" creationId="{DCAAAE6E-13C7-42E7-9304-BB4F9B921B3B}"/>
          </ac:spMkLst>
        </pc:spChg>
        <pc:spChg chg="mod">
          <ac:chgData name="Marloes Hogervorst" userId="75334e8c-f78f-4e64-a2d1-f6c70c460bd7" providerId="ADAL" clId="{95AA4D1F-3FB9-4F63-A676-2F58D0CF5C1A}" dt="2022-05-31T11:05:42.322" v="722" actId="20577"/>
          <ac:spMkLst>
            <pc:docMk/>
            <pc:sldMk cId="737227618" sldId="273"/>
            <ac:spMk id="17" creationId="{9BEAA214-F9A8-0C48-A04E-D43B134BF09E}"/>
          </ac:spMkLst>
        </pc:spChg>
        <pc:picChg chg="del">
          <ac:chgData name="Marloes Hogervorst" userId="75334e8c-f78f-4e64-a2d1-f6c70c460bd7" providerId="ADAL" clId="{95AA4D1F-3FB9-4F63-A676-2F58D0CF5C1A}" dt="2022-05-31T11:05:47.900" v="723" actId="478"/>
          <ac:picMkLst>
            <pc:docMk/>
            <pc:sldMk cId="737227618" sldId="273"/>
            <ac:picMk id="2" creationId="{66CDEEB4-62A1-F047-8719-90C4AE323D39}"/>
          </ac:picMkLst>
        </pc:picChg>
        <pc:picChg chg="add mod">
          <ac:chgData name="Marloes Hogervorst" userId="75334e8c-f78f-4e64-a2d1-f6c70c460bd7" providerId="ADAL" clId="{95AA4D1F-3FB9-4F63-A676-2F58D0CF5C1A}" dt="2022-05-31T11:06:05.313" v="726" actId="14100"/>
          <ac:picMkLst>
            <pc:docMk/>
            <pc:sldMk cId="737227618" sldId="273"/>
            <ac:picMk id="7" creationId="{AC38B30E-FA79-419F-94DE-F0B1645D92BC}"/>
          </ac:picMkLst>
        </pc:picChg>
      </pc:sldChg>
      <pc:sldChg chg="addSp delSp modSp add mod modNotesTx">
        <pc:chgData name="Marloes Hogervorst" userId="75334e8c-f78f-4e64-a2d1-f6c70c460bd7" providerId="ADAL" clId="{95AA4D1F-3FB9-4F63-A676-2F58D0CF5C1A}" dt="2022-05-31T11:27:30.668" v="915"/>
        <pc:sldMkLst>
          <pc:docMk/>
          <pc:sldMk cId="718520220" sldId="274"/>
        </pc:sldMkLst>
        <pc:spChg chg="del">
          <ac:chgData name="Marloes Hogervorst" userId="75334e8c-f78f-4e64-a2d1-f6c70c460bd7" providerId="ADAL" clId="{95AA4D1F-3FB9-4F63-A676-2F58D0CF5C1A}" dt="2022-05-31T11:09:30.981" v="769" actId="478"/>
          <ac:spMkLst>
            <pc:docMk/>
            <pc:sldMk cId="718520220" sldId="274"/>
            <ac:spMk id="8" creationId="{8E93BC0B-0E9D-44F5-9E00-AD29AA908F22}"/>
          </ac:spMkLst>
        </pc:spChg>
        <pc:spChg chg="mod">
          <ac:chgData name="Marloes Hogervorst" userId="75334e8c-f78f-4e64-a2d1-f6c70c460bd7" providerId="ADAL" clId="{95AA4D1F-3FB9-4F63-A676-2F58D0CF5C1A}" dt="2022-05-31T11:10:14.622" v="816" actId="20577"/>
          <ac:spMkLst>
            <pc:docMk/>
            <pc:sldMk cId="718520220" sldId="274"/>
            <ac:spMk id="9" creationId="{DCAAAE6E-13C7-42E7-9304-BB4F9B921B3B}"/>
          </ac:spMkLst>
        </pc:spChg>
        <pc:picChg chg="add mod">
          <ac:chgData name="Marloes Hogervorst" userId="75334e8c-f78f-4e64-a2d1-f6c70c460bd7" providerId="ADAL" clId="{95AA4D1F-3FB9-4F63-A676-2F58D0CF5C1A}" dt="2022-05-31T11:09:38.266" v="772" actId="1076"/>
          <ac:picMkLst>
            <pc:docMk/>
            <pc:sldMk cId="718520220" sldId="274"/>
            <ac:picMk id="3" creationId="{A030049D-4546-434B-A840-CB7EE0CDFE1E}"/>
          </ac:picMkLst>
        </pc:picChg>
        <pc:picChg chg="del">
          <ac:chgData name="Marloes Hogervorst" userId="75334e8c-f78f-4e64-a2d1-f6c70c460bd7" providerId="ADAL" clId="{95AA4D1F-3FB9-4F63-A676-2F58D0CF5C1A}" dt="2022-05-31T11:09:29.392" v="768" actId="478"/>
          <ac:picMkLst>
            <pc:docMk/>
            <pc:sldMk cId="718520220" sldId="274"/>
            <ac:picMk id="7" creationId="{AC38B30E-FA79-419F-94DE-F0B1645D92BC}"/>
          </ac:picMkLst>
        </pc:picChg>
      </pc:sldChg>
      <pc:sldChg chg="addSp delSp modSp add mod modNotesTx">
        <pc:chgData name="Marloes Hogervorst" userId="75334e8c-f78f-4e64-a2d1-f6c70c460bd7" providerId="ADAL" clId="{95AA4D1F-3FB9-4F63-A676-2F58D0CF5C1A}" dt="2022-05-31T11:27:21.617" v="914"/>
        <pc:sldMkLst>
          <pc:docMk/>
          <pc:sldMk cId="3368301934" sldId="275"/>
        </pc:sldMkLst>
        <pc:spChg chg="add mod">
          <ac:chgData name="Marloes Hogervorst" userId="75334e8c-f78f-4e64-a2d1-f6c70c460bd7" providerId="ADAL" clId="{95AA4D1F-3FB9-4F63-A676-2F58D0CF5C1A}" dt="2022-05-31T11:11:12.972" v="829"/>
          <ac:spMkLst>
            <pc:docMk/>
            <pc:sldMk cId="3368301934" sldId="275"/>
            <ac:spMk id="8" creationId="{287661DA-34B6-4383-BFE9-D0DE9B5575CC}"/>
          </ac:spMkLst>
        </pc:spChg>
        <pc:spChg chg="mod">
          <ac:chgData name="Marloes Hogervorst" userId="75334e8c-f78f-4e64-a2d1-f6c70c460bd7" providerId="ADAL" clId="{95AA4D1F-3FB9-4F63-A676-2F58D0CF5C1A}" dt="2022-05-31T11:11:00.624" v="827" actId="20577"/>
          <ac:spMkLst>
            <pc:docMk/>
            <pc:sldMk cId="3368301934" sldId="275"/>
            <ac:spMk id="17" creationId="{9BEAA214-F9A8-0C48-A04E-D43B134BF09E}"/>
          </ac:spMkLst>
        </pc:spChg>
        <pc:graphicFrameChg chg="add mod">
          <ac:chgData name="Marloes Hogervorst" userId="75334e8c-f78f-4e64-a2d1-f6c70c460bd7" providerId="ADAL" clId="{95AA4D1F-3FB9-4F63-A676-2F58D0CF5C1A}" dt="2022-05-31T11:11:05.188" v="828"/>
          <ac:graphicFrameMkLst>
            <pc:docMk/>
            <pc:sldMk cId="3368301934" sldId="275"/>
            <ac:graphicFrameMk id="7" creationId="{157513D7-CE7B-4C34-944E-41910A39AC5A}"/>
          </ac:graphicFrameMkLst>
        </pc:graphicFrameChg>
        <pc:picChg chg="del">
          <ac:chgData name="Marloes Hogervorst" userId="75334e8c-f78f-4e64-a2d1-f6c70c460bd7" providerId="ADAL" clId="{95AA4D1F-3FB9-4F63-A676-2F58D0CF5C1A}" dt="2022-05-31T11:10:54.241" v="818" actId="478"/>
          <ac:picMkLst>
            <pc:docMk/>
            <pc:sldMk cId="3368301934" sldId="275"/>
            <ac:picMk id="3" creationId="{A030049D-4546-434B-A840-CB7EE0CDFE1E}"/>
          </ac:picMkLst>
        </pc:picChg>
      </pc:sldChg>
      <pc:sldChg chg="modSp add mod ord modNotesTx">
        <pc:chgData name="Marloes Hogervorst" userId="75334e8c-f78f-4e64-a2d1-f6c70c460bd7" providerId="ADAL" clId="{95AA4D1F-3FB9-4F63-A676-2F58D0CF5C1A}" dt="2022-05-31T11:35:14.190" v="1069" actId="2710"/>
        <pc:sldMkLst>
          <pc:docMk/>
          <pc:sldMk cId="3272232425" sldId="276"/>
        </pc:sldMkLst>
        <pc:spChg chg="mod">
          <ac:chgData name="Marloes Hogervorst" userId="75334e8c-f78f-4e64-a2d1-f6c70c460bd7" providerId="ADAL" clId="{95AA4D1F-3FB9-4F63-A676-2F58D0CF5C1A}" dt="2022-05-31T11:35:14.190" v="1069" actId="2710"/>
          <ac:spMkLst>
            <pc:docMk/>
            <pc:sldMk cId="3272232425" sldId="276"/>
            <ac:spMk id="4" creationId="{A3835AAE-AC95-B448-8A48-C7E0762325FF}"/>
          </ac:spMkLst>
        </pc:spChg>
        <pc:spChg chg="mod">
          <ac:chgData name="Marloes Hogervorst" userId="75334e8c-f78f-4e64-a2d1-f6c70c460bd7" providerId="ADAL" clId="{95AA4D1F-3FB9-4F63-A676-2F58D0CF5C1A}" dt="2022-05-31T11:11:41.014" v="857" actId="20577"/>
          <ac:spMkLst>
            <pc:docMk/>
            <pc:sldMk cId="3272232425" sldId="276"/>
            <ac:spMk id="6" creationId="{6B4474E5-C922-F545-8C3F-9AB2E4E3447C}"/>
          </ac:spMkLst>
        </pc:spChg>
      </pc:sldChg>
      <pc:sldChg chg="modSp add mod modNotesTx">
        <pc:chgData name="Marloes Hogervorst" userId="75334e8c-f78f-4e64-a2d1-f6c70c460bd7" providerId="ADAL" clId="{95AA4D1F-3FB9-4F63-A676-2F58D0CF5C1A}" dt="2022-05-31T11:35:21.118" v="1070" actId="2710"/>
        <pc:sldMkLst>
          <pc:docMk/>
          <pc:sldMk cId="772583578" sldId="277"/>
        </pc:sldMkLst>
        <pc:spChg chg="mod">
          <ac:chgData name="Marloes Hogervorst" userId="75334e8c-f78f-4e64-a2d1-f6c70c460bd7" providerId="ADAL" clId="{95AA4D1F-3FB9-4F63-A676-2F58D0CF5C1A}" dt="2022-05-31T11:35:21.118" v="1070" actId="2710"/>
          <ac:spMkLst>
            <pc:docMk/>
            <pc:sldMk cId="772583578" sldId="277"/>
            <ac:spMk id="4" creationId="{A3835AAE-AC95-B448-8A48-C7E0762325FF}"/>
          </ac:spMkLst>
        </pc:spChg>
        <pc:spChg chg="mod">
          <ac:chgData name="Marloes Hogervorst" userId="75334e8c-f78f-4e64-a2d1-f6c70c460bd7" providerId="ADAL" clId="{95AA4D1F-3FB9-4F63-A676-2F58D0CF5C1A}" dt="2022-05-31T11:26:12.679" v="894" actId="20577"/>
          <ac:spMkLst>
            <pc:docMk/>
            <pc:sldMk cId="772583578" sldId="277"/>
            <ac:spMk id="6" creationId="{6B4474E5-C922-F545-8C3F-9AB2E4E3447C}"/>
          </ac:spMkLst>
        </pc:spChg>
      </pc:sldChg>
      <pc:sldChg chg="modSp add mod">
        <pc:chgData name="Marloes Hogervorst" userId="75334e8c-f78f-4e64-a2d1-f6c70c460bd7" providerId="ADAL" clId="{95AA4D1F-3FB9-4F63-A676-2F58D0CF5C1A}" dt="2022-05-31T11:35:29.972" v="1074" actId="20577"/>
        <pc:sldMkLst>
          <pc:docMk/>
          <pc:sldMk cId="1862987913" sldId="278"/>
        </pc:sldMkLst>
        <pc:spChg chg="mod">
          <ac:chgData name="Marloes Hogervorst" userId="75334e8c-f78f-4e64-a2d1-f6c70c460bd7" providerId="ADAL" clId="{95AA4D1F-3FB9-4F63-A676-2F58D0CF5C1A}" dt="2022-05-31T11:35:29.972" v="1074" actId="20577"/>
          <ac:spMkLst>
            <pc:docMk/>
            <pc:sldMk cId="1862987913" sldId="278"/>
            <ac:spMk id="4" creationId="{A3835AAE-AC95-B448-8A48-C7E0762325FF}"/>
          </ac:spMkLst>
        </pc:spChg>
        <pc:spChg chg="mod">
          <ac:chgData name="Marloes Hogervorst" userId="75334e8c-f78f-4e64-a2d1-f6c70c460bd7" providerId="ADAL" clId="{95AA4D1F-3FB9-4F63-A676-2F58D0CF5C1A}" dt="2022-05-31T11:30:31.117" v="950" actId="20577"/>
          <ac:spMkLst>
            <pc:docMk/>
            <pc:sldMk cId="1862987913" sldId="278"/>
            <ac:spMk id="6" creationId="{6B4474E5-C922-F545-8C3F-9AB2E4E3447C}"/>
          </ac:spMkLst>
        </pc:spChg>
      </pc:sldChg>
      <pc:sldChg chg="modSp add mod modNotesTx">
        <pc:chgData name="Marloes Hogervorst" userId="75334e8c-f78f-4e64-a2d1-f6c70c460bd7" providerId="ADAL" clId="{95AA4D1F-3FB9-4F63-A676-2F58D0CF5C1A}" dt="2022-05-31T11:36:40.450" v="1090"/>
        <pc:sldMkLst>
          <pc:docMk/>
          <pc:sldMk cId="2282210727" sldId="279"/>
        </pc:sldMkLst>
        <pc:spChg chg="mod">
          <ac:chgData name="Marloes Hogervorst" userId="75334e8c-f78f-4e64-a2d1-f6c70c460bd7" providerId="ADAL" clId="{95AA4D1F-3FB9-4F63-A676-2F58D0CF5C1A}" dt="2022-05-31T11:32:38.026" v="1052" actId="404"/>
          <ac:spMkLst>
            <pc:docMk/>
            <pc:sldMk cId="2282210727" sldId="279"/>
            <ac:spMk id="4" creationId="{A3835AAE-AC95-B448-8A48-C7E0762325FF}"/>
          </ac:spMkLst>
        </pc:spChg>
        <pc:spChg chg="mod">
          <ac:chgData name="Marloes Hogervorst" userId="75334e8c-f78f-4e64-a2d1-f6c70c460bd7" providerId="ADAL" clId="{95AA4D1F-3FB9-4F63-A676-2F58D0CF5C1A}" dt="2022-05-31T11:36:00.021" v="1079" actId="20577"/>
          <ac:spMkLst>
            <pc:docMk/>
            <pc:sldMk cId="2282210727" sldId="279"/>
            <ac:spMk id="6" creationId="{6B4474E5-C922-F545-8C3F-9AB2E4E3447C}"/>
          </ac:spMkLst>
        </pc:spChg>
      </pc:sldChg>
      <pc:sldChg chg="modSp add mod modNotesTx">
        <pc:chgData name="Marloes Hogervorst" userId="75334e8c-f78f-4e64-a2d1-f6c70c460bd7" providerId="ADAL" clId="{95AA4D1F-3FB9-4F63-A676-2F58D0CF5C1A}" dt="2022-05-31T11:37:08.188" v="1100" actId="20577"/>
        <pc:sldMkLst>
          <pc:docMk/>
          <pc:sldMk cId="957250155" sldId="280"/>
        </pc:sldMkLst>
        <pc:spChg chg="mod">
          <ac:chgData name="Marloes Hogervorst" userId="75334e8c-f78f-4e64-a2d1-f6c70c460bd7" providerId="ADAL" clId="{95AA4D1F-3FB9-4F63-A676-2F58D0CF5C1A}" dt="2022-05-31T11:37:05.556" v="1098" actId="15"/>
          <ac:spMkLst>
            <pc:docMk/>
            <pc:sldMk cId="957250155" sldId="280"/>
            <ac:spMk id="4" creationId="{A3835AAE-AC95-B448-8A48-C7E0762325FF}"/>
          </ac:spMkLst>
        </pc:spChg>
        <pc:spChg chg="mod">
          <ac:chgData name="Marloes Hogervorst" userId="75334e8c-f78f-4e64-a2d1-f6c70c460bd7" providerId="ADAL" clId="{95AA4D1F-3FB9-4F63-A676-2F58D0CF5C1A}" dt="2022-05-31T11:37:08.188" v="1100" actId="20577"/>
          <ac:spMkLst>
            <pc:docMk/>
            <pc:sldMk cId="957250155" sldId="280"/>
            <ac:spMk id="6" creationId="{6B4474E5-C922-F545-8C3F-9AB2E4E3447C}"/>
          </ac:spMkLst>
        </pc:spChg>
      </pc:sldChg>
      <pc:sldChg chg="modSp add mod modNotesTx">
        <pc:chgData name="Marloes Hogervorst" userId="75334e8c-f78f-4e64-a2d1-f6c70c460bd7" providerId="ADAL" clId="{95AA4D1F-3FB9-4F63-A676-2F58D0CF5C1A}" dt="2022-05-31T11:38:33.621" v="1156"/>
        <pc:sldMkLst>
          <pc:docMk/>
          <pc:sldMk cId="2498736350" sldId="281"/>
        </pc:sldMkLst>
        <pc:spChg chg="mod">
          <ac:chgData name="Marloes Hogervorst" userId="75334e8c-f78f-4e64-a2d1-f6c70c460bd7" providerId="ADAL" clId="{95AA4D1F-3FB9-4F63-A676-2F58D0CF5C1A}" dt="2022-05-31T11:38:25.309" v="1154" actId="1076"/>
          <ac:spMkLst>
            <pc:docMk/>
            <pc:sldMk cId="2498736350" sldId="281"/>
            <ac:spMk id="4" creationId="{A3835AAE-AC95-B448-8A48-C7E0762325FF}"/>
          </ac:spMkLst>
        </pc:spChg>
        <pc:spChg chg="mod">
          <ac:chgData name="Marloes Hogervorst" userId="75334e8c-f78f-4e64-a2d1-f6c70c460bd7" providerId="ADAL" clId="{95AA4D1F-3FB9-4F63-A676-2F58D0CF5C1A}" dt="2022-05-31T11:37:28.546" v="1139" actId="20577"/>
          <ac:spMkLst>
            <pc:docMk/>
            <pc:sldMk cId="2498736350" sldId="281"/>
            <ac:spMk id="6" creationId="{6B4474E5-C922-F545-8C3F-9AB2E4E3447C}"/>
          </ac:spMkLst>
        </pc:spChg>
      </pc:sldChg>
      <pc:sldChg chg="modSp add mod ord modNotesTx">
        <pc:chgData name="Marloes Hogervorst" userId="75334e8c-f78f-4e64-a2d1-f6c70c460bd7" providerId="ADAL" clId="{95AA4D1F-3FB9-4F63-A676-2F58D0CF5C1A}" dt="2022-05-31T11:39:44.409" v="1230"/>
        <pc:sldMkLst>
          <pc:docMk/>
          <pc:sldMk cId="1854460526" sldId="282"/>
        </pc:sldMkLst>
        <pc:spChg chg="mod">
          <ac:chgData name="Marloes Hogervorst" userId="75334e8c-f78f-4e64-a2d1-f6c70c460bd7" providerId="ADAL" clId="{95AA4D1F-3FB9-4F63-A676-2F58D0CF5C1A}" dt="2022-05-31T11:39:21.400" v="1228"/>
          <ac:spMkLst>
            <pc:docMk/>
            <pc:sldMk cId="1854460526" sldId="282"/>
            <ac:spMk id="4" creationId="{A3835AAE-AC95-B448-8A48-C7E0762325FF}"/>
          </ac:spMkLst>
        </pc:spChg>
        <pc:spChg chg="mod">
          <ac:chgData name="Marloes Hogervorst" userId="75334e8c-f78f-4e64-a2d1-f6c70c460bd7" providerId="ADAL" clId="{95AA4D1F-3FB9-4F63-A676-2F58D0CF5C1A}" dt="2022-05-31T11:39:10.742" v="1225" actId="115"/>
          <ac:spMkLst>
            <pc:docMk/>
            <pc:sldMk cId="1854460526" sldId="282"/>
            <ac:spMk id="6" creationId="{6B4474E5-C922-F545-8C3F-9AB2E4E3447C}"/>
          </ac:spMkLst>
        </pc:spChg>
      </pc:sldChg>
      <pc:sldChg chg="modSp add mod ord">
        <pc:chgData name="Marloes Hogervorst" userId="75334e8c-f78f-4e64-a2d1-f6c70c460bd7" providerId="ADAL" clId="{95AA4D1F-3FB9-4F63-A676-2F58D0CF5C1A}" dt="2022-05-31T11:59:29.410" v="1973" actId="113"/>
        <pc:sldMkLst>
          <pc:docMk/>
          <pc:sldMk cId="2246249958" sldId="283"/>
        </pc:sldMkLst>
        <pc:spChg chg="mod">
          <ac:chgData name="Marloes Hogervorst" userId="75334e8c-f78f-4e64-a2d1-f6c70c460bd7" providerId="ADAL" clId="{95AA4D1F-3FB9-4F63-A676-2F58D0CF5C1A}" dt="2022-05-31T11:59:29.410" v="1973" actId="113"/>
          <ac:spMkLst>
            <pc:docMk/>
            <pc:sldMk cId="2246249958" sldId="283"/>
            <ac:spMk id="4" creationId="{A3835AAE-AC95-B448-8A48-C7E0762325FF}"/>
          </ac:spMkLst>
        </pc:spChg>
        <pc:spChg chg="mod">
          <ac:chgData name="Marloes Hogervorst" userId="75334e8c-f78f-4e64-a2d1-f6c70c460bd7" providerId="ADAL" clId="{95AA4D1F-3FB9-4F63-A676-2F58D0CF5C1A}" dt="2022-05-31T11:59:09.542" v="1957" actId="207"/>
          <ac:spMkLst>
            <pc:docMk/>
            <pc:sldMk cId="2246249958" sldId="283"/>
            <ac:spMk id="6" creationId="{6B4474E5-C922-F545-8C3F-9AB2E4E3447C}"/>
          </ac:spMkLst>
        </pc:spChg>
      </pc:sldChg>
      <pc:sldChg chg="modSp add mod">
        <pc:chgData name="Marloes Hogervorst" userId="75334e8c-f78f-4e64-a2d1-f6c70c460bd7" providerId="ADAL" clId="{95AA4D1F-3FB9-4F63-A676-2F58D0CF5C1A}" dt="2022-05-31T13:05:58.776" v="2008" actId="20577"/>
        <pc:sldMkLst>
          <pc:docMk/>
          <pc:sldMk cId="761581928" sldId="284"/>
        </pc:sldMkLst>
        <pc:spChg chg="mod">
          <ac:chgData name="Marloes Hogervorst" userId="75334e8c-f78f-4e64-a2d1-f6c70c460bd7" providerId="ADAL" clId="{95AA4D1F-3FB9-4F63-A676-2F58D0CF5C1A}" dt="2022-05-31T13:05:58.776" v="2008" actId="20577"/>
          <ac:spMkLst>
            <pc:docMk/>
            <pc:sldMk cId="761581928" sldId="284"/>
            <ac:spMk id="4" creationId="{A3835AAE-AC95-B448-8A48-C7E0762325FF}"/>
          </ac:spMkLst>
        </pc:spChg>
        <pc:spChg chg="mod">
          <ac:chgData name="Marloes Hogervorst" userId="75334e8c-f78f-4e64-a2d1-f6c70c460bd7" providerId="ADAL" clId="{95AA4D1F-3FB9-4F63-A676-2F58D0CF5C1A}" dt="2022-05-31T13:05:39.654" v="1999" actId="20577"/>
          <ac:spMkLst>
            <pc:docMk/>
            <pc:sldMk cId="761581928" sldId="284"/>
            <ac:spMk id="6" creationId="{6B4474E5-C922-F545-8C3F-9AB2E4E3447C}"/>
          </ac:spMkLst>
        </pc:spChg>
      </pc:sldChg>
    </pc:docChg>
  </pc:docChgLst>
  <pc:docChgLst>
    <pc:chgData name="Marten Reinstra" userId="448d9858-7ca0-41e7-830d-6ded48c20ade" providerId="ADAL" clId="{CA9A5A1D-F67E-4CC0-8345-6AD24815AE63}"/>
    <pc:docChg chg="undo custSel addSld modSld">
      <pc:chgData name="Marten Reinstra" userId="448d9858-7ca0-41e7-830d-6ded48c20ade" providerId="ADAL" clId="{CA9A5A1D-F67E-4CC0-8345-6AD24815AE63}" dt="2022-07-25T13:20:07.311" v="199" actId="207"/>
      <pc:docMkLst>
        <pc:docMk/>
      </pc:docMkLst>
      <pc:sldChg chg="modSp mod">
        <pc:chgData name="Marten Reinstra" userId="448d9858-7ca0-41e7-830d-6ded48c20ade" providerId="ADAL" clId="{CA9A5A1D-F67E-4CC0-8345-6AD24815AE63}" dt="2022-07-21T15:08:37.405" v="146" actId="20577"/>
        <pc:sldMkLst>
          <pc:docMk/>
          <pc:sldMk cId="4027972572" sldId="268"/>
        </pc:sldMkLst>
        <pc:spChg chg="mod">
          <ac:chgData name="Marten Reinstra" userId="448d9858-7ca0-41e7-830d-6ded48c20ade" providerId="ADAL" clId="{CA9A5A1D-F67E-4CC0-8345-6AD24815AE63}" dt="2022-07-21T15:08:17.657" v="142" actId="1582"/>
          <ac:spMkLst>
            <pc:docMk/>
            <pc:sldMk cId="4027972572" sldId="268"/>
            <ac:spMk id="27" creationId="{450EC4E9-BDC6-475F-96EA-724D16767E90}"/>
          </ac:spMkLst>
        </pc:spChg>
        <pc:spChg chg="mod">
          <ac:chgData name="Marten Reinstra" userId="448d9858-7ca0-41e7-830d-6ded48c20ade" providerId="ADAL" clId="{CA9A5A1D-F67E-4CC0-8345-6AD24815AE63}" dt="2022-07-21T15:08:17.657" v="142" actId="1582"/>
          <ac:spMkLst>
            <pc:docMk/>
            <pc:sldMk cId="4027972572" sldId="268"/>
            <ac:spMk id="28" creationId="{ED6C09A6-F750-4DB5-A7F4-39123965EECB}"/>
          </ac:spMkLst>
        </pc:spChg>
        <pc:spChg chg="mod">
          <ac:chgData name="Marten Reinstra" userId="448d9858-7ca0-41e7-830d-6ded48c20ade" providerId="ADAL" clId="{CA9A5A1D-F67E-4CC0-8345-6AD24815AE63}" dt="2022-07-21T15:08:17.657" v="142" actId="1582"/>
          <ac:spMkLst>
            <pc:docMk/>
            <pc:sldMk cId="4027972572" sldId="268"/>
            <ac:spMk id="31" creationId="{15BFD9FD-89A1-4A90-9BE4-7011BBBEE8B7}"/>
          </ac:spMkLst>
        </pc:spChg>
        <pc:spChg chg="mod">
          <ac:chgData name="Marten Reinstra" userId="448d9858-7ca0-41e7-830d-6ded48c20ade" providerId="ADAL" clId="{CA9A5A1D-F67E-4CC0-8345-6AD24815AE63}" dt="2022-07-21T15:08:17.657" v="142" actId="1582"/>
          <ac:spMkLst>
            <pc:docMk/>
            <pc:sldMk cId="4027972572" sldId="268"/>
            <ac:spMk id="33" creationId="{52730569-300F-4E7F-9972-0D1C51900FB3}"/>
          </ac:spMkLst>
        </pc:spChg>
        <pc:spChg chg="mod">
          <ac:chgData name="Marten Reinstra" userId="448d9858-7ca0-41e7-830d-6ded48c20ade" providerId="ADAL" clId="{CA9A5A1D-F67E-4CC0-8345-6AD24815AE63}" dt="2022-07-21T15:08:37.405" v="146" actId="20577"/>
          <ac:spMkLst>
            <pc:docMk/>
            <pc:sldMk cId="4027972572" sldId="268"/>
            <ac:spMk id="36" creationId="{598CF64C-6355-416C-BEFF-64EC2835C087}"/>
          </ac:spMkLst>
        </pc:spChg>
        <pc:spChg chg="mod">
          <ac:chgData name="Marten Reinstra" userId="448d9858-7ca0-41e7-830d-6ded48c20ade" providerId="ADAL" clId="{CA9A5A1D-F67E-4CC0-8345-6AD24815AE63}" dt="2022-07-21T15:08:17.657" v="142" actId="1582"/>
          <ac:spMkLst>
            <pc:docMk/>
            <pc:sldMk cId="4027972572" sldId="268"/>
            <ac:spMk id="38" creationId="{027D2020-7490-4321-BC9A-64E27ACD24A6}"/>
          </ac:spMkLst>
        </pc:spChg>
      </pc:sldChg>
      <pc:sldChg chg="modSp mod">
        <pc:chgData name="Marten Reinstra" userId="448d9858-7ca0-41e7-830d-6ded48c20ade" providerId="ADAL" clId="{CA9A5A1D-F67E-4CC0-8345-6AD24815AE63}" dt="2022-07-25T13:20:07.311" v="199" actId="207"/>
        <pc:sldMkLst>
          <pc:docMk/>
          <pc:sldMk cId="2375136571" sldId="271"/>
        </pc:sldMkLst>
        <pc:spChg chg="mod">
          <ac:chgData name="Marten Reinstra" userId="448d9858-7ca0-41e7-830d-6ded48c20ade" providerId="ADAL" clId="{CA9A5A1D-F67E-4CC0-8345-6AD24815AE63}" dt="2022-07-21T15:09:45.705" v="156" actId="207"/>
          <ac:spMkLst>
            <pc:docMk/>
            <pc:sldMk cId="2375136571" sldId="271"/>
            <ac:spMk id="7" creationId="{473CCFED-ABDD-403A-A506-910D6DE9FFD1}"/>
          </ac:spMkLst>
        </pc:spChg>
        <pc:spChg chg="mod">
          <ac:chgData name="Marten Reinstra" userId="448d9858-7ca0-41e7-830d-6ded48c20ade" providerId="ADAL" clId="{CA9A5A1D-F67E-4CC0-8345-6AD24815AE63}" dt="2022-07-21T15:08:59.153" v="149" actId="1582"/>
          <ac:spMkLst>
            <pc:docMk/>
            <pc:sldMk cId="2375136571" sldId="271"/>
            <ac:spMk id="16" creationId="{99A9E985-0302-46FD-9B45-345932D90E9F}"/>
          </ac:spMkLst>
        </pc:spChg>
        <pc:spChg chg="mod">
          <ac:chgData name="Marten Reinstra" userId="448d9858-7ca0-41e7-830d-6ded48c20ade" providerId="ADAL" clId="{CA9A5A1D-F67E-4CC0-8345-6AD24815AE63}" dt="2022-07-21T15:08:59.153" v="149" actId="1582"/>
          <ac:spMkLst>
            <pc:docMk/>
            <pc:sldMk cId="2375136571" sldId="271"/>
            <ac:spMk id="18" creationId="{3634B68D-1BEC-424B-B3DC-42136CFDD254}"/>
          </ac:spMkLst>
        </pc:spChg>
        <pc:spChg chg="mod">
          <ac:chgData name="Marten Reinstra" userId="448d9858-7ca0-41e7-830d-6ded48c20ade" providerId="ADAL" clId="{CA9A5A1D-F67E-4CC0-8345-6AD24815AE63}" dt="2022-07-21T15:08:59.153" v="149" actId="1582"/>
          <ac:spMkLst>
            <pc:docMk/>
            <pc:sldMk cId="2375136571" sldId="271"/>
            <ac:spMk id="19" creationId="{249AECB8-8774-4662-A075-24ABC25D86F6}"/>
          </ac:spMkLst>
        </pc:spChg>
        <pc:spChg chg="mod">
          <ac:chgData name="Marten Reinstra" userId="448d9858-7ca0-41e7-830d-6ded48c20ade" providerId="ADAL" clId="{CA9A5A1D-F67E-4CC0-8345-6AD24815AE63}" dt="2022-07-21T15:08:59.153" v="149" actId="1582"/>
          <ac:spMkLst>
            <pc:docMk/>
            <pc:sldMk cId="2375136571" sldId="271"/>
            <ac:spMk id="20" creationId="{14D7DAD0-406A-4E24-B28F-331BE59B50AE}"/>
          </ac:spMkLst>
        </pc:spChg>
        <pc:spChg chg="mod">
          <ac:chgData name="Marten Reinstra" userId="448d9858-7ca0-41e7-830d-6ded48c20ade" providerId="ADAL" clId="{CA9A5A1D-F67E-4CC0-8345-6AD24815AE63}" dt="2022-07-21T15:09:06.417" v="153" actId="20577"/>
          <ac:spMkLst>
            <pc:docMk/>
            <pc:sldMk cId="2375136571" sldId="271"/>
            <ac:spMk id="21" creationId="{4491C318-D8DC-431A-A9E2-8C0CBCE41FE1}"/>
          </ac:spMkLst>
        </pc:spChg>
        <pc:spChg chg="mod">
          <ac:chgData name="Marten Reinstra" userId="448d9858-7ca0-41e7-830d-6ded48c20ade" providerId="ADAL" clId="{CA9A5A1D-F67E-4CC0-8345-6AD24815AE63}" dt="2022-07-25T13:20:07.311" v="199" actId="207"/>
          <ac:spMkLst>
            <pc:docMk/>
            <pc:sldMk cId="2375136571" sldId="271"/>
            <ac:spMk id="37" creationId="{28D1A5AB-B0F8-49F9-8913-33EF80B49CF3}"/>
          </ac:spMkLst>
        </pc:spChg>
      </pc:sldChg>
      <pc:sldChg chg="modSp mod">
        <pc:chgData name="Marten Reinstra" userId="448d9858-7ca0-41e7-830d-6ded48c20ade" providerId="ADAL" clId="{CA9A5A1D-F67E-4CC0-8345-6AD24815AE63}" dt="2022-07-21T15:11:25.662" v="181" actId="208"/>
        <pc:sldMkLst>
          <pc:docMk/>
          <pc:sldMk cId="3618708126" sldId="272"/>
        </pc:sldMkLst>
        <pc:spChg chg="mod">
          <ac:chgData name="Marten Reinstra" userId="448d9858-7ca0-41e7-830d-6ded48c20ade" providerId="ADAL" clId="{CA9A5A1D-F67E-4CC0-8345-6AD24815AE63}" dt="2022-07-21T15:11:25.662" v="181" actId="208"/>
          <ac:spMkLst>
            <pc:docMk/>
            <pc:sldMk cId="3618708126" sldId="272"/>
            <ac:spMk id="16" creationId="{99A9E985-0302-46FD-9B45-345932D90E9F}"/>
          </ac:spMkLst>
        </pc:spChg>
        <pc:spChg chg="mod">
          <ac:chgData name="Marten Reinstra" userId="448d9858-7ca0-41e7-830d-6ded48c20ade" providerId="ADAL" clId="{CA9A5A1D-F67E-4CC0-8345-6AD24815AE63}" dt="2022-07-21T15:11:20.652" v="180" actId="208"/>
          <ac:spMkLst>
            <pc:docMk/>
            <pc:sldMk cId="3618708126" sldId="272"/>
            <ac:spMk id="17" creationId="{F0EBC91E-9B05-486A-9513-3F9E0D8E2713}"/>
          </ac:spMkLst>
        </pc:spChg>
        <pc:spChg chg="mod">
          <ac:chgData name="Marten Reinstra" userId="448d9858-7ca0-41e7-830d-6ded48c20ade" providerId="ADAL" clId="{CA9A5A1D-F67E-4CC0-8345-6AD24815AE63}" dt="2022-07-21T15:11:25.662" v="181" actId="208"/>
          <ac:spMkLst>
            <pc:docMk/>
            <pc:sldMk cId="3618708126" sldId="272"/>
            <ac:spMk id="18" creationId="{3634B68D-1BEC-424B-B3DC-42136CFDD254}"/>
          </ac:spMkLst>
        </pc:spChg>
        <pc:spChg chg="mod">
          <ac:chgData name="Marten Reinstra" userId="448d9858-7ca0-41e7-830d-6ded48c20ade" providerId="ADAL" clId="{CA9A5A1D-F67E-4CC0-8345-6AD24815AE63}" dt="2022-07-21T15:11:25.662" v="181" actId="208"/>
          <ac:spMkLst>
            <pc:docMk/>
            <pc:sldMk cId="3618708126" sldId="272"/>
            <ac:spMk id="19" creationId="{249AECB8-8774-4662-A075-24ABC25D86F6}"/>
          </ac:spMkLst>
        </pc:spChg>
        <pc:spChg chg="mod">
          <ac:chgData name="Marten Reinstra" userId="448d9858-7ca0-41e7-830d-6ded48c20ade" providerId="ADAL" clId="{CA9A5A1D-F67E-4CC0-8345-6AD24815AE63}" dt="2022-07-21T15:11:25.662" v="181" actId="208"/>
          <ac:spMkLst>
            <pc:docMk/>
            <pc:sldMk cId="3618708126" sldId="272"/>
            <ac:spMk id="20" creationId="{14D7DAD0-406A-4E24-B28F-331BE59B50AE}"/>
          </ac:spMkLst>
        </pc:spChg>
        <pc:spChg chg="mod">
          <ac:chgData name="Marten Reinstra" userId="448d9858-7ca0-41e7-830d-6ded48c20ade" providerId="ADAL" clId="{CA9A5A1D-F67E-4CC0-8345-6AD24815AE63}" dt="2022-07-21T15:11:20.652" v="180" actId="208"/>
          <ac:spMkLst>
            <pc:docMk/>
            <pc:sldMk cId="3618708126" sldId="272"/>
            <ac:spMk id="22" creationId="{095BF459-8218-49E5-8E57-1FDBC80757DF}"/>
          </ac:spMkLst>
        </pc:spChg>
        <pc:spChg chg="mod">
          <ac:chgData name="Marten Reinstra" userId="448d9858-7ca0-41e7-830d-6ded48c20ade" providerId="ADAL" clId="{CA9A5A1D-F67E-4CC0-8345-6AD24815AE63}" dt="2022-07-21T15:11:20.652" v="180" actId="208"/>
          <ac:spMkLst>
            <pc:docMk/>
            <pc:sldMk cId="3618708126" sldId="272"/>
            <ac:spMk id="23" creationId="{C2C995A7-3A61-43F9-85F7-BDB5C219F228}"/>
          </ac:spMkLst>
        </pc:spChg>
        <pc:spChg chg="mod">
          <ac:chgData name="Marten Reinstra" userId="448d9858-7ca0-41e7-830d-6ded48c20ade" providerId="ADAL" clId="{CA9A5A1D-F67E-4CC0-8345-6AD24815AE63}" dt="2022-07-21T15:11:20.652" v="180" actId="208"/>
          <ac:spMkLst>
            <pc:docMk/>
            <pc:sldMk cId="3618708126" sldId="272"/>
            <ac:spMk id="24" creationId="{604E3FB5-7F77-4CA1-A418-2F19B8075F7F}"/>
          </ac:spMkLst>
        </pc:spChg>
        <pc:spChg chg="mod">
          <ac:chgData name="Marten Reinstra" userId="448d9858-7ca0-41e7-830d-6ded48c20ade" providerId="ADAL" clId="{CA9A5A1D-F67E-4CC0-8345-6AD24815AE63}" dt="2022-07-21T15:11:25.662" v="181" actId="208"/>
          <ac:spMkLst>
            <pc:docMk/>
            <pc:sldMk cId="3618708126" sldId="272"/>
            <ac:spMk id="25" creationId="{E3EB4E83-BBC2-4045-AD4D-7D70C8267D91}"/>
          </ac:spMkLst>
        </pc:spChg>
      </pc:sldChg>
      <pc:sldChg chg="modSp mod">
        <pc:chgData name="Marten Reinstra" userId="448d9858-7ca0-41e7-830d-6ded48c20ade" providerId="ADAL" clId="{CA9A5A1D-F67E-4CC0-8345-6AD24815AE63}" dt="2022-07-21T15:12:50.807" v="191" actId="207"/>
        <pc:sldMkLst>
          <pc:docMk/>
          <pc:sldMk cId="4109062907" sldId="273"/>
        </pc:sldMkLst>
        <pc:spChg chg="mod">
          <ac:chgData name="Marten Reinstra" userId="448d9858-7ca0-41e7-830d-6ded48c20ade" providerId="ADAL" clId="{CA9A5A1D-F67E-4CC0-8345-6AD24815AE63}" dt="2022-07-21T15:12:50.807" v="191" actId="207"/>
          <ac:spMkLst>
            <pc:docMk/>
            <pc:sldMk cId="4109062907" sldId="273"/>
            <ac:spMk id="18" creationId="{71942C33-BBE6-43CA-80E3-DD2AC345CB21}"/>
          </ac:spMkLst>
        </pc:spChg>
        <pc:spChg chg="mod">
          <ac:chgData name="Marten Reinstra" userId="448d9858-7ca0-41e7-830d-6ded48c20ade" providerId="ADAL" clId="{CA9A5A1D-F67E-4CC0-8345-6AD24815AE63}" dt="2022-07-21T15:11:59.491" v="184" actId="1582"/>
          <ac:spMkLst>
            <pc:docMk/>
            <pc:sldMk cId="4109062907" sldId="273"/>
            <ac:spMk id="27" creationId="{450EC4E9-BDC6-475F-96EA-724D16767E90}"/>
          </ac:spMkLst>
        </pc:spChg>
        <pc:spChg chg="mod">
          <ac:chgData name="Marten Reinstra" userId="448d9858-7ca0-41e7-830d-6ded48c20ade" providerId="ADAL" clId="{CA9A5A1D-F67E-4CC0-8345-6AD24815AE63}" dt="2022-07-21T15:11:59.491" v="184" actId="1582"/>
          <ac:spMkLst>
            <pc:docMk/>
            <pc:sldMk cId="4109062907" sldId="273"/>
            <ac:spMk id="28" creationId="{ED6C09A6-F750-4DB5-A7F4-39123965EECB}"/>
          </ac:spMkLst>
        </pc:spChg>
        <pc:spChg chg="mod">
          <ac:chgData name="Marten Reinstra" userId="448d9858-7ca0-41e7-830d-6ded48c20ade" providerId="ADAL" clId="{CA9A5A1D-F67E-4CC0-8345-6AD24815AE63}" dt="2022-07-21T15:11:59.491" v="184" actId="1582"/>
          <ac:spMkLst>
            <pc:docMk/>
            <pc:sldMk cId="4109062907" sldId="273"/>
            <ac:spMk id="31" creationId="{15BFD9FD-89A1-4A90-9BE4-7011BBBEE8B7}"/>
          </ac:spMkLst>
        </pc:spChg>
        <pc:spChg chg="mod">
          <ac:chgData name="Marten Reinstra" userId="448d9858-7ca0-41e7-830d-6ded48c20ade" providerId="ADAL" clId="{CA9A5A1D-F67E-4CC0-8345-6AD24815AE63}" dt="2022-07-21T15:12:06.579" v="187" actId="15"/>
          <ac:spMkLst>
            <pc:docMk/>
            <pc:sldMk cId="4109062907" sldId="273"/>
            <ac:spMk id="36" creationId="{598CF64C-6355-416C-BEFF-64EC2835C087}"/>
          </ac:spMkLst>
        </pc:spChg>
      </pc:sldChg>
      <pc:sldChg chg="addSp delSp modSp add mod">
        <pc:chgData name="Marten Reinstra" userId="448d9858-7ca0-41e7-830d-6ded48c20ade" providerId="ADAL" clId="{CA9A5A1D-F67E-4CC0-8345-6AD24815AE63}" dt="2022-07-14T09:50:20.751" v="137" actId="1076"/>
        <pc:sldMkLst>
          <pc:docMk/>
          <pc:sldMk cId="2652795991" sldId="274"/>
        </pc:sldMkLst>
        <pc:spChg chg="add del mod topLvl">
          <ac:chgData name="Marten Reinstra" userId="448d9858-7ca0-41e7-830d-6ded48c20ade" providerId="ADAL" clId="{CA9A5A1D-F67E-4CC0-8345-6AD24815AE63}" dt="2022-07-14T09:50:20.751" v="137" actId="1076"/>
          <ac:spMkLst>
            <pc:docMk/>
            <pc:sldMk cId="2652795991" sldId="274"/>
            <ac:spMk id="15" creationId="{E0ED8F69-9E01-6C4E-98D3-C5ACDEB1FBC1}"/>
          </ac:spMkLst>
        </pc:spChg>
        <pc:grpChg chg="add del mod">
          <ac:chgData name="Marten Reinstra" userId="448d9858-7ca0-41e7-830d-6ded48c20ade" providerId="ADAL" clId="{CA9A5A1D-F67E-4CC0-8345-6AD24815AE63}" dt="2022-07-14T09:49:35.117" v="17" actId="165"/>
          <ac:grpSpMkLst>
            <pc:docMk/>
            <pc:sldMk cId="2652795991" sldId="274"/>
            <ac:grpSpMk id="3" creationId="{1C06C0BA-1886-436C-8D0D-CE044BFF6D7D}"/>
          </ac:grpSpMkLst>
        </pc:grpChg>
        <pc:picChg chg="del mod topLvl">
          <ac:chgData name="Marten Reinstra" userId="448d9858-7ca0-41e7-830d-6ded48c20ade" providerId="ADAL" clId="{CA9A5A1D-F67E-4CC0-8345-6AD24815AE63}" dt="2022-07-14T09:49:38.090" v="20" actId="478"/>
          <ac:picMkLst>
            <pc:docMk/>
            <pc:sldMk cId="2652795991" sldId="274"/>
            <ac:picMk id="2" creationId="{DD702002-898F-C347-B52D-57A54384EA28}"/>
          </ac:picMkLst>
        </pc:picChg>
        <pc:picChg chg="del mod topLvl">
          <ac:chgData name="Marten Reinstra" userId="448d9858-7ca0-41e7-830d-6ded48c20ade" providerId="ADAL" clId="{CA9A5A1D-F67E-4CC0-8345-6AD24815AE63}" dt="2022-07-14T09:49:37.414" v="19" actId="478"/>
          <ac:picMkLst>
            <pc:docMk/>
            <pc:sldMk cId="2652795991" sldId="274"/>
            <ac:picMk id="8" creationId="{18E568D7-694D-F74D-97B5-8B1901491DC2}"/>
          </ac:picMkLst>
        </pc:picChg>
        <pc:picChg chg="del">
          <ac:chgData name="Marten Reinstra" userId="448d9858-7ca0-41e7-830d-6ded48c20ade" providerId="ADAL" clId="{CA9A5A1D-F67E-4CC0-8345-6AD24815AE63}" dt="2022-07-14T09:49:41.884" v="22" actId="478"/>
          <ac:picMkLst>
            <pc:docMk/>
            <pc:sldMk cId="2652795991" sldId="274"/>
            <ac:picMk id="9" creationId="{024D1AA5-6CF8-784E-9B7D-606032A62453}"/>
          </ac:picMkLst>
        </pc:picChg>
        <pc:picChg chg="del">
          <ac:chgData name="Marten Reinstra" userId="448d9858-7ca0-41e7-830d-6ded48c20ade" providerId="ADAL" clId="{CA9A5A1D-F67E-4CC0-8345-6AD24815AE63}" dt="2022-07-14T09:49:39.296" v="21" actId="478"/>
          <ac:picMkLst>
            <pc:docMk/>
            <pc:sldMk cId="2652795991" sldId="274"/>
            <ac:picMk id="10" creationId="{BFCD23B7-6C37-A14E-ACA0-D2FFD9B30FE1}"/>
          </ac:picMkLst>
        </pc:picChg>
        <pc:picChg chg="del">
          <ac:chgData name="Marten Reinstra" userId="448d9858-7ca0-41e7-830d-6ded48c20ade" providerId="ADAL" clId="{CA9A5A1D-F67E-4CC0-8345-6AD24815AE63}" dt="2022-07-14T09:49:17.708" v="10" actId="478"/>
          <ac:picMkLst>
            <pc:docMk/>
            <pc:sldMk cId="2652795991" sldId="274"/>
            <ac:picMk id="14" creationId="{762D2CEC-D3DC-5944-945C-4B8E682B517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81229A-AE74-3D4D-9885-0FB1E71816B4}" type="datetimeFigureOut">
              <a:rPr lang="en-NL" smtClean="0"/>
              <a:t>07/25/2022</a:t>
            </a:fld>
            <a:endParaRPr lang="en-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59F19-58D1-E348-AFFA-2BD21524C49F}" type="slidenum">
              <a:rPr lang="en-NL" smtClean="0"/>
              <a:t>‹nr.›</a:t>
            </a:fld>
            <a:endParaRPr lang="en-NL"/>
          </a:p>
        </p:txBody>
      </p:sp>
    </p:spTree>
    <p:extLst>
      <p:ext uri="{BB962C8B-B14F-4D97-AF65-F5344CB8AC3E}">
        <p14:creationId xmlns:p14="http://schemas.microsoft.com/office/powerpoint/2010/main" val="1856652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94759F19-58D1-E348-AFFA-2BD21524C49F}" type="slidenum">
              <a:rPr lang="en-NL" smtClean="0"/>
              <a:t>1</a:t>
            </a:fld>
            <a:endParaRPr lang="en-NL"/>
          </a:p>
        </p:txBody>
      </p:sp>
    </p:spTree>
    <p:extLst>
      <p:ext uri="{BB962C8B-B14F-4D97-AF65-F5344CB8AC3E}">
        <p14:creationId xmlns:p14="http://schemas.microsoft.com/office/powerpoint/2010/main" val="1375093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759F19-58D1-E348-AFFA-2BD21524C49F}" type="slidenum">
              <a:rPr lang="en-NL" smtClean="0"/>
              <a:t>2</a:t>
            </a:fld>
            <a:endParaRPr lang="en-NL"/>
          </a:p>
        </p:txBody>
      </p:sp>
    </p:spTree>
    <p:extLst>
      <p:ext uri="{BB962C8B-B14F-4D97-AF65-F5344CB8AC3E}">
        <p14:creationId xmlns:p14="http://schemas.microsoft.com/office/powerpoint/2010/main" val="2202615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759F19-58D1-E348-AFFA-2BD21524C49F}" type="slidenum">
              <a:rPr lang="en-NL" smtClean="0"/>
              <a:t>3</a:t>
            </a:fld>
            <a:endParaRPr lang="en-NL"/>
          </a:p>
        </p:txBody>
      </p:sp>
    </p:spTree>
    <p:extLst>
      <p:ext uri="{BB962C8B-B14F-4D97-AF65-F5344CB8AC3E}">
        <p14:creationId xmlns:p14="http://schemas.microsoft.com/office/powerpoint/2010/main" val="2861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759F19-58D1-E348-AFFA-2BD21524C49F}" type="slidenum">
              <a:rPr lang="en-NL" smtClean="0"/>
              <a:t>4</a:t>
            </a:fld>
            <a:endParaRPr lang="en-NL"/>
          </a:p>
        </p:txBody>
      </p:sp>
    </p:spTree>
    <p:extLst>
      <p:ext uri="{BB962C8B-B14F-4D97-AF65-F5344CB8AC3E}">
        <p14:creationId xmlns:p14="http://schemas.microsoft.com/office/powerpoint/2010/main" val="701729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759F19-58D1-E348-AFFA-2BD21524C49F}" type="slidenum">
              <a:rPr lang="en-NL" smtClean="0"/>
              <a:t>5</a:t>
            </a:fld>
            <a:endParaRPr lang="en-NL"/>
          </a:p>
        </p:txBody>
      </p:sp>
    </p:spTree>
    <p:extLst>
      <p:ext uri="{BB962C8B-B14F-4D97-AF65-F5344CB8AC3E}">
        <p14:creationId xmlns:p14="http://schemas.microsoft.com/office/powerpoint/2010/main" val="3333664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94759F19-58D1-E348-AFFA-2BD21524C49F}" type="slidenum">
              <a:rPr lang="en-NL" smtClean="0"/>
              <a:t>6</a:t>
            </a:fld>
            <a:endParaRPr lang="en-NL"/>
          </a:p>
        </p:txBody>
      </p:sp>
    </p:spTree>
    <p:extLst>
      <p:ext uri="{BB962C8B-B14F-4D97-AF65-F5344CB8AC3E}">
        <p14:creationId xmlns:p14="http://schemas.microsoft.com/office/powerpoint/2010/main" val="1868190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4CF61-4E26-B647-9EB9-DFB7AEC738E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NL"/>
          </a:p>
        </p:txBody>
      </p:sp>
      <p:sp>
        <p:nvSpPr>
          <p:cNvPr id="3" name="Subtitle 2">
            <a:extLst>
              <a:ext uri="{FF2B5EF4-FFF2-40B4-BE49-F238E27FC236}">
                <a16:creationId xmlns:a16="http://schemas.microsoft.com/office/drawing/2014/main" id="{3C403AF1-6E3E-5F45-8850-106E6008BA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NL"/>
          </a:p>
        </p:txBody>
      </p:sp>
      <p:sp>
        <p:nvSpPr>
          <p:cNvPr id="4" name="Date Placeholder 3">
            <a:extLst>
              <a:ext uri="{FF2B5EF4-FFF2-40B4-BE49-F238E27FC236}">
                <a16:creationId xmlns:a16="http://schemas.microsoft.com/office/drawing/2014/main" id="{6FAB29BB-2F64-A645-9655-E3BFC40C8A56}"/>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34FC99AE-077E-9144-9FD5-5ECF4760BF07}"/>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DBE057C9-00FB-0340-9B79-6D25DD0C6031}"/>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56214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20487-2624-0944-9C45-9439EC970FBB}"/>
              </a:ext>
            </a:extLst>
          </p:cNvPr>
          <p:cNvSpPr>
            <a:spLocks noGrp="1"/>
          </p:cNvSpPr>
          <p:nvPr>
            <p:ph type="title"/>
          </p:nvPr>
        </p:nvSpPr>
        <p:spPr/>
        <p:txBody>
          <a:bodyPr/>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F1F700AD-55E6-F84D-860A-A92079DF4ED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FFDF0BD0-EA59-C644-8116-55A118D42F64}"/>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E7B74A52-3C15-5545-B9EB-51D536D7B031}"/>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4AD9897E-68B4-4B46-B044-66ECC4214E76}"/>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85912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45093-811F-514E-A684-17B2120B7C5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NL"/>
          </a:p>
        </p:txBody>
      </p:sp>
      <p:sp>
        <p:nvSpPr>
          <p:cNvPr id="3" name="Vertical Text Placeholder 2">
            <a:extLst>
              <a:ext uri="{FF2B5EF4-FFF2-40B4-BE49-F238E27FC236}">
                <a16:creationId xmlns:a16="http://schemas.microsoft.com/office/drawing/2014/main" id="{61A7A641-B26B-5F43-9623-8F07E6B6B76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4B892FE1-6DA6-434A-A872-21CEF1B4A82A}"/>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1B7E48AE-9022-8F44-8068-39D43B45C325}"/>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76688E67-2B19-1E46-BB20-C0146613B426}"/>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180465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EC00F-3C90-9442-9731-557219493B6B}"/>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4F0B5C5B-5C36-A147-B3F3-C7B73FA9B41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B0A0F063-7031-964D-A717-B032131A852C}"/>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F926EF1A-69DE-EA4A-B2CA-12729264B370}"/>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942C4012-C5A3-8649-ABB7-C52D4D5C0599}"/>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74018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E7574-74DE-5546-86F3-E09434FCC3A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NL"/>
          </a:p>
        </p:txBody>
      </p:sp>
      <p:sp>
        <p:nvSpPr>
          <p:cNvPr id="3" name="Text Placeholder 2">
            <a:extLst>
              <a:ext uri="{FF2B5EF4-FFF2-40B4-BE49-F238E27FC236}">
                <a16:creationId xmlns:a16="http://schemas.microsoft.com/office/drawing/2014/main" id="{67D5153D-1DBA-E34C-B97E-47DD0FC10D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41CF53C-0E67-EC4F-B813-1FA55933BF66}"/>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BDE0511C-E859-0444-8013-4C6612B6AB88}"/>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6E099430-40BD-5F4D-8E83-EFA4CA53DE72}"/>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154798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2B63-E286-D345-A47F-E82D921C6149}"/>
              </a:ext>
            </a:extLst>
          </p:cNvPr>
          <p:cNvSpPr>
            <a:spLocks noGrp="1"/>
          </p:cNvSpPr>
          <p:nvPr>
            <p:ph type="title"/>
          </p:nvPr>
        </p:nvSpPr>
        <p:spPr/>
        <p:txBody>
          <a:bodyPr/>
          <a:lstStyle/>
          <a:p>
            <a:r>
              <a:rPr lang="en-GB"/>
              <a:t>Click to edit Master title style</a:t>
            </a:r>
            <a:endParaRPr lang="en-NL"/>
          </a:p>
        </p:txBody>
      </p:sp>
      <p:sp>
        <p:nvSpPr>
          <p:cNvPr id="3" name="Content Placeholder 2">
            <a:extLst>
              <a:ext uri="{FF2B5EF4-FFF2-40B4-BE49-F238E27FC236}">
                <a16:creationId xmlns:a16="http://schemas.microsoft.com/office/drawing/2014/main" id="{5F132A14-B7E8-0144-92B7-F1DABB316D9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Content Placeholder 3">
            <a:extLst>
              <a:ext uri="{FF2B5EF4-FFF2-40B4-BE49-F238E27FC236}">
                <a16:creationId xmlns:a16="http://schemas.microsoft.com/office/drawing/2014/main" id="{7050C7A8-C9D6-8D47-81EF-4DE5EA45E20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Date Placeholder 4">
            <a:extLst>
              <a:ext uri="{FF2B5EF4-FFF2-40B4-BE49-F238E27FC236}">
                <a16:creationId xmlns:a16="http://schemas.microsoft.com/office/drawing/2014/main" id="{DA22F322-0266-8344-AA2B-42108B5E2CC7}"/>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6" name="Footer Placeholder 5">
            <a:extLst>
              <a:ext uri="{FF2B5EF4-FFF2-40B4-BE49-F238E27FC236}">
                <a16:creationId xmlns:a16="http://schemas.microsoft.com/office/drawing/2014/main" id="{D8803EF9-6EDB-7C47-BB2B-11F6A941147A}"/>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A4C56DC2-A98A-D941-99DA-7B97CDC1B4D3}"/>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307446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BB73A-E78E-D54F-AAFF-8B0DCB7C6A02}"/>
              </a:ext>
            </a:extLst>
          </p:cNvPr>
          <p:cNvSpPr>
            <a:spLocks noGrp="1"/>
          </p:cNvSpPr>
          <p:nvPr>
            <p:ph type="title"/>
          </p:nvPr>
        </p:nvSpPr>
        <p:spPr>
          <a:xfrm>
            <a:off x="839788" y="365125"/>
            <a:ext cx="10515600" cy="1325563"/>
          </a:xfrm>
        </p:spPr>
        <p:txBody>
          <a:bodyPr/>
          <a:lstStyle/>
          <a:p>
            <a:r>
              <a:rPr lang="en-GB"/>
              <a:t>Click to edit Master title style</a:t>
            </a:r>
            <a:endParaRPr lang="en-NL"/>
          </a:p>
        </p:txBody>
      </p:sp>
      <p:sp>
        <p:nvSpPr>
          <p:cNvPr id="3" name="Text Placeholder 2">
            <a:extLst>
              <a:ext uri="{FF2B5EF4-FFF2-40B4-BE49-F238E27FC236}">
                <a16:creationId xmlns:a16="http://schemas.microsoft.com/office/drawing/2014/main" id="{EF43E55F-971E-8C42-9791-AA96656823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7BDC7C-5E50-FE4E-991A-483DF8D3B82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5" name="Text Placeholder 4">
            <a:extLst>
              <a:ext uri="{FF2B5EF4-FFF2-40B4-BE49-F238E27FC236}">
                <a16:creationId xmlns:a16="http://schemas.microsoft.com/office/drawing/2014/main" id="{7F97EBC4-3B5B-674C-B255-1FE63984C7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FBB12D5-5749-E148-B693-5792B26D139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7" name="Date Placeholder 6">
            <a:extLst>
              <a:ext uri="{FF2B5EF4-FFF2-40B4-BE49-F238E27FC236}">
                <a16:creationId xmlns:a16="http://schemas.microsoft.com/office/drawing/2014/main" id="{7D896E5C-6BCC-A54B-A796-EE44614B6C16}"/>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8" name="Footer Placeholder 7">
            <a:extLst>
              <a:ext uri="{FF2B5EF4-FFF2-40B4-BE49-F238E27FC236}">
                <a16:creationId xmlns:a16="http://schemas.microsoft.com/office/drawing/2014/main" id="{8CB03A92-D58A-CB40-988E-B5654D948892}"/>
              </a:ext>
            </a:extLst>
          </p:cNvPr>
          <p:cNvSpPr>
            <a:spLocks noGrp="1"/>
          </p:cNvSpPr>
          <p:nvPr>
            <p:ph type="ftr" sz="quarter" idx="11"/>
          </p:nvPr>
        </p:nvSpPr>
        <p:spPr/>
        <p:txBody>
          <a:bodyPr/>
          <a:lstStyle/>
          <a:p>
            <a:endParaRPr lang="en-NL"/>
          </a:p>
        </p:txBody>
      </p:sp>
      <p:sp>
        <p:nvSpPr>
          <p:cNvPr id="9" name="Slide Number Placeholder 8">
            <a:extLst>
              <a:ext uri="{FF2B5EF4-FFF2-40B4-BE49-F238E27FC236}">
                <a16:creationId xmlns:a16="http://schemas.microsoft.com/office/drawing/2014/main" id="{ACF60023-5111-B745-8FCD-1B5FA4DAE4A5}"/>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108544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7D34F-D4E8-EE4B-BEE9-57CC11BC672D}"/>
              </a:ext>
            </a:extLst>
          </p:cNvPr>
          <p:cNvSpPr>
            <a:spLocks noGrp="1"/>
          </p:cNvSpPr>
          <p:nvPr>
            <p:ph type="title"/>
          </p:nvPr>
        </p:nvSpPr>
        <p:spPr/>
        <p:txBody>
          <a:bodyPr/>
          <a:lstStyle/>
          <a:p>
            <a:r>
              <a:rPr lang="en-GB"/>
              <a:t>Click to edit Master title style</a:t>
            </a:r>
            <a:endParaRPr lang="en-NL"/>
          </a:p>
        </p:txBody>
      </p:sp>
      <p:sp>
        <p:nvSpPr>
          <p:cNvPr id="3" name="Date Placeholder 2">
            <a:extLst>
              <a:ext uri="{FF2B5EF4-FFF2-40B4-BE49-F238E27FC236}">
                <a16:creationId xmlns:a16="http://schemas.microsoft.com/office/drawing/2014/main" id="{DC1A5151-8840-4143-BD89-C5B3ABF642DD}"/>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4" name="Footer Placeholder 3">
            <a:extLst>
              <a:ext uri="{FF2B5EF4-FFF2-40B4-BE49-F238E27FC236}">
                <a16:creationId xmlns:a16="http://schemas.microsoft.com/office/drawing/2014/main" id="{39541BAC-03C1-DA45-9397-55FA929DDEA0}"/>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A18A1F27-CF77-6541-B04C-757B77476CA8}"/>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197951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3A5A44-0D3E-3D46-9364-885FDB4FC153}"/>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3" name="Footer Placeholder 2">
            <a:extLst>
              <a:ext uri="{FF2B5EF4-FFF2-40B4-BE49-F238E27FC236}">
                <a16:creationId xmlns:a16="http://schemas.microsoft.com/office/drawing/2014/main" id="{94AE8610-F425-C343-A4A6-C955D9EB5EAD}"/>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76110DF9-EB5B-0744-AF01-3B3A5684B951}"/>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3656347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26427-AE8B-794F-BE6C-B4DC721C5D8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Content Placeholder 2">
            <a:extLst>
              <a:ext uri="{FF2B5EF4-FFF2-40B4-BE49-F238E27FC236}">
                <a16:creationId xmlns:a16="http://schemas.microsoft.com/office/drawing/2014/main" id="{9C79AB55-1B02-C64F-9126-D6AEE7D95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Text Placeholder 3">
            <a:extLst>
              <a:ext uri="{FF2B5EF4-FFF2-40B4-BE49-F238E27FC236}">
                <a16:creationId xmlns:a16="http://schemas.microsoft.com/office/drawing/2014/main" id="{60EF6E8D-A5B7-B84F-BE9B-E2E63D179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9220AB0-4176-E04C-8673-2838EFA64721}"/>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6" name="Footer Placeholder 5">
            <a:extLst>
              <a:ext uri="{FF2B5EF4-FFF2-40B4-BE49-F238E27FC236}">
                <a16:creationId xmlns:a16="http://schemas.microsoft.com/office/drawing/2014/main" id="{72E6E7F8-AFEA-B141-A3A7-56D859279076}"/>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7EE0A5D3-1DCA-334B-91C6-B433857B1EF9}"/>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159220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65F64-E4DC-4D41-853D-E8CC4CF9B17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NL"/>
          </a:p>
        </p:txBody>
      </p:sp>
      <p:sp>
        <p:nvSpPr>
          <p:cNvPr id="3" name="Picture Placeholder 2">
            <a:extLst>
              <a:ext uri="{FF2B5EF4-FFF2-40B4-BE49-F238E27FC236}">
                <a16:creationId xmlns:a16="http://schemas.microsoft.com/office/drawing/2014/main" id="{FE2FD2E0-4694-2544-946F-17D3169930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NL"/>
          </a:p>
        </p:txBody>
      </p:sp>
      <p:sp>
        <p:nvSpPr>
          <p:cNvPr id="4" name="Text Placeholder 3">
            <a:extLst>
              <a:ext uri="{FF2B5EF4-FFF2-40B4-BE49-F238E27FC236}">
                <a16:creationId xmlns:a16="http://schemas.microsoft.com/office/drawing/2014/main" id="{6939C345-AB5A-704F-92F7-3F442B56E6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12A02D-43A7-C042-B419-7106648A201D}"/>
              </a:ext>
            </a:extLst>
          </p:cNvPr>
          <p:cNvSpPr>
            <a:spLocks noGrp="1"/>
          </p:cNvSpPr>
          <p:nvPr>
            <p:ph type="dt" sz="half" idx="10"/>
          </p:nvPr>
        </p:nvSpPr>
        <p:spPr/>
        <p:txBody>
          <a:bodyPr/>
          <a:lstStyle/>
          <a:p>
            <a:fld id="{4D38BC70-7241-BB42-9015-CC123610EEC8}" type="datetimeFigureOut">
              <a:rPr lang="en-NL" smtClean="0"/>
              <a:t>07/25/2022</a:t>
            </a:fld>
            <a:endParaRPr lang="en-NL"/>
          </a:p>
        </p:txBody>
      </p:sp>
      <p:sp>
        <p:nvSpPr>
          <p:cNvPr id="6" name="Footer Placeholder 5">
            <a:extLst>
              <a:ext uri="{FF2B5EF4-FFF2-40B4-BE49-F238E27FC236}">
                <a16:creationId xmlns:a16="http://schemas.microsoft.com/office/drawing/2014/main" id="{9435DE33-E437-A843-9353-10A5BDCCFB5B}"/>
              </a:ext>
            </a:extLst>
          </p:cNvPr>
          <p:cNvSpPr>
            <a:spLocks noGrp="1"/>
          </p:cNvSpPr>
          <p:nvPr>
            <p:ph type="ftr" sz="quarter" idx="11"/>
          </p:nvPr>
        </p:nvSpPr>
        <p:spPr/>
        <p:txBody>
          <a:bodyPr/>
          <a:lstStyle/>
          <a:p>
            <a:endParaRPr lang="en-NL"/>
          </a:p>
        </p:txBody>
      </p:sp>
      <p:sp>
        <p:nvSpPr>
          <p:cNvPr id="7" name="Slide Number Placeholder 6">
            <a:extLst>
              <a:ext uri="{FF2B5EF4-FFF2-40B4-BE49-F238E27FC236}">
                <a16:creationId xmlns:a16="http://schemas.microsoft.com/office/drawing/2014/main" id="{33D6FC14-436C-5C41-882E-267356B6BE4C}"/>
              </a:ext>
            </a:extLst>
          </p:cNvPr>
          <p:cNvSpPr>
            <a:spLocks noGrp="1"/>
          </p:cNvSpPr>
          <p:nvPr>
            <p:ph type="sldNum" sz="quarter" idx="12"/>
          </p:nvPr>
        </p:nvSpPr>
        <p:spPr/>
        <p:txBody>
          <a:bodyPr/>
          <a:lstStyle/>
          <a:p>
            <a:fld id="{0E6D5B42-889E-E349-ACEA-2D3AC30415E4}" type="slidenum">
              <a:rPr lang="en-NL" smtClean="0"/>
              <a:t>‹nr.›</a:t>
            </a:fld>
            <a:endParaRPr lang="en-NL"/>
          </a:p>
        </p:txBody>
      </p:sp>
    </p:spTree>
    <p:extLst>
      <p:ext uri="{BB962C8B-B14F-4D97-AF65-F5344CB8AC3E}">
        <p14:creationId xmlns:p14="http://schemas.microsoft.com/office/powerpoint/2010/main" val="277689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343DFA-C1E0-B244-97C1-1CDE49E405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NL"/>
          </a:p>
        </p:txBody>
      </p:sp>
      <p:sp>
        <p:nvSpPr>
          <p:cNvPr id="3" name="Text Placeholder 2">
            <a:extLst>
              <a:ext uri="{FF2B5EF4-FFF2-40B4-BE49-F238E27FC236}">
                <a16:creationId xmlns:a16="http://schemas.microsoft.com/office/drawing/2014/main" id="{7C709991-AF01-564B-8A3C-85B941CDD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NL"/>
          </a:p>
        </p:txBody>
      </p:sp>
      <p:sp>
        <p:nvSpPr>
          <p:cNvPr id="4" name="Date Placeholder 3">
            <a:extLst>
              <a:ext uri="{FF2B5EF4-FFF2-40B4-BE49-F238E27FC236}">
                <a16:creationId xmlns:a16="http://schemas.microsoft.com/office/drawing/2014/main" id="{A138FB79-CA2D-6F48-9188-66CCE0033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8BC70-7241-BB42-9015-CC123610EEC8}" type="datetimeFigureOut">
              <a:rPr lang="en-NL" smtClean="0"/>
              <a:t>07/25/2022</a:t>
            </a:fld>
            <a:endParaRPr lang="en-NL"/>
          </a:p>
        </p:txBody>
      </p:sp>
      <p:sp>
        <p:nvSpPr>
          <p:cNvPr id="5" name="Footer Placeholder 4">
            <a:extLst>
              <a:ext uri="{FF2B5EF4-FFF2-40B4-BE49-F238E27FC236}">
                <a16:creationId xmlns:a16="http://schemas.microsoft.com/office/drawing/2014/main" id="{FFBBC6D8-BEAF-2C48-9E09-F5A2DEC732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2C0BF57B-6B04-544B-8889-330A28F030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D5B42-889E-E349-ACEA-2D3AC30415E4}" type="slidenum">
              <a:rPr lang="en-NL" smtClean="0"/>
              <a:t>‹nr.›</a:t>
            </a:fld>
            <a:endParaRPr lang="en-NL"/>
          </a:p>
        </p:txBody>
      </p:sp>
    </p:spTree>
    <p:extLst>
      <p:ext uri="{BB962C8B-B14F-4D97-AF65-F5344CB8AC3E}">
        <p14:creationId xmlns:p14="http://schemas.microsoft.com/office/powerpoint/2010/main" val="3106349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4.emf"/><Relationship Id="rId7" Type="http://schemas.openxmlformats.org/officeDocument/2006/relationships/hyperlink" Target="https://eur01.safelinks.protection.outlook.com/?url=https%3A%2F%2Fwww.etwinning.net%2Fnl%2Fpub%2Findex.htm&amp;data=05%7C01%7Cmreinstra%40erasmusplus.nl%7Cd416e5c58c944505603c08da6aeea162%7C0b88356939c04403a6a9ed60f81be9e5%7C0%7C0%7C637939870397122760%7CUnknown%7CTWFpbGZsb3d8eyJWIjoiMC4wLjAwMDAiLCJQIjoiV2luMzIiLCJBTiI6Ik1haWwiLCJXVCI6Mn0%3D%7C3000%7C%7C%7C&amp;sdata=IP6%2BR8tir9QgObmAWu0tvyIgbNiFwTNCPIAC9HTkEcg%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eur01.safelinks.protection.outlook.com/?url=https%3A%2F%2Fepale.ec.europa.eu%2Fnl&amp;data=05%7C01%7Cmreinstra%40erasmusplus.nl%7Cd416e5c58c944505603c08da6aeea162%7C0b88356939c04403a6a9ed60f81be9e5%7C0%7C0%7C637939870397122760%7CUnknown%7CTWFpbGZsb3d8eyJWIjoiMC4wLjAwMDAiLCJQIjoiV2luMzIiLCJBTiI6Ik1haWwiLCJXVCI6Mn0%3D%7C3000%7C%7C%7C&amp;sdata=bfyp%2BfnZER3yNYDmBQzmdcKMezvH8DeSNqpa03lxnSk%3D&amp;reserved=0" TargetMode="Externa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mailto:ve@erasmusplus.n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24D1AA5-6CF8-784E-9B7D-606032A62453}"/>
              </a:ext>
            </a:extLst>
          </p:cNvPr>
          <p:cNvPicPr>
            <a:picLocks noChangeAspect="1"/>
          </p:cNvPicPr>
          <p:nvPr/>
        </p:nvPicPr>
        <p:blipFill>
          <a:blip r:embed="rId3"/>
          <a:stretch>
            <a:fillRect/>
          </a:stretch>
        </p:blipFill>
        <p:spPr>
          <a:xfrm>
            <a:off x="130046" y="157942"/>
            <a:ext cx="1599189" cy="1723763"/>
          </a:xfrm>
          <a:prstGeom prst="rect">
            <a:avLst/>
          </a:prstGeom>
        </p:spPr>
      </p:pic>
      <p:pic>
        <p:nvPicPr>
          <p:cNvPr id="10" name="Picture 9">
            <a:extLst>
              <a:ext uri="{FF2B5EF4-FFF2-40B4-BE49-F238E27FC236}">
                <a16:creationId xmlns:a16="http://schemas.microsoft.com/office/drawing/2014/main" id="{BFCD23B7-6C37-A14E-ACA0-D2FFD9B30FE1}"/>
              </a:ext>
            </a:extLst>
          </p:cNvPr>
          <p:cNvPicPr>
            <a:picLocks noChangeAspect="1"/>
          </p:cNvPicPr>
          <p:nvPr/>
        </p:nvPicPr>
        <p:blipFill>
          <a:blip r:embed="rId4"/>
          <a:stretch>
            <a:fillRect/>
          </a:stretch>
        </p:blipFill>
        <p:spPr>
          <a:xfrm>
            <a:off x="10116589" y="4898203"/>
            <a:ext cx="2137526" cy="2109080"/>
          </a:xfrm>
          <a:prstGeom prst="rect">
            <a:avLst/>
          </a:prstGeom>
        </p:spPr>
      </p:pic>
      <p:pic>
        <p:nvPicPr>
          <p:cNvPr id="11" name="Picture 10">
            <a:extLst>
              <a:ext uri="{FF2B5EF4-FFF2-40B4-BE49-F238E27FC236}">
                <a16:creationId xmlns:a16="http://schemas.microsoft.com/office/drawing/2014/main" id="{C4EF520F-6F77-9E43-BB1C-95CF40C49814}"/>
              </a:ext>
            </a:extLst>
          </p:cNvPr>
          <p:cNvPicPr>
            <a:picLocks noChangeAspect="1"/>
          </p:cNvPicPr>
          <p:nvPr/>
        </p:nvPicPr>
        <p:blipFill>
          <a:blip r:embed="rId5"/>
          <a:stretch>
            <a:fillRect/>
          </a:stretch>
        </p:blipFill>
        <p:spPr>
          <a:xfrm>
            <a:off x="0" y="5408521"/>
            <a:ext cx="3646863" cy="1482731"/>
          </a:xfrm>
          <a:prstGeom prst="rect">
            <a:avLst/>
          </a:prstGeom>
        </p:spPr>
      </p:pic>
      <p:grpSp>
        <p:nvGrpSpPr>
          <p:cNvPr id="3" name="Groep 2">
            <a:extLst>
              <a:ext uri="{FF2B5EF4-FFF2-40B4-BE49-F238E27FC236}">
                <a16:creationId xmlns:a16="http://schemas.microsoft.com/office/drawing/2014/main" id="{1C06C0BA-1886-436C-8D0D-CE044BFF6D7D}"/>
              </a:ext>
            </a:extLst>
          </p:cNvPr>
          <p:cNvGrpSpPr/>
          <p:nvPr/>
        </p:nvGrpSpPr>
        <p:grpSpPr>
          <a:xfrm>
            <a:off x="2113548" y="1509566"/>
            <a:ext cx="7964905" cy="3838868"/>
            <a:chOff x="2062978" y="1256177"/>
            <a:chExt cx="7964905" cy="3838868"/>
          </a:xfrm>
        </p:grpSpPr>
        <p:pic>
          <p:nvPicPr>
            <p:cNvPr id="14" name="Picture 13">
              <a:extLst>
                <a:ext uri="{FF2B5EF4-FFF2-40B4-BE49-F238E27FC236}">
                  <a16:creationId xmlns:a16="http://schemas.microsoft.com/office/drawing/2014/main" id="{762D2CEC-D3DC-5944-945C-4B8E682B5176}"/>
                </a:ext>
              </a:extLst>
            </p:cNvPr>
            <p:cNvPicPr>
              <a:picLocks noChangeAspect="1"/>
            </p:cNvPicPr>
            <p:nvPr/>
          </p:nvPicPr>
          <p:blipFill>
            <a:blip r:embed="rId6"/>
            <a:stretch>
              <a:fillRect/>
            </a:stretch>
          </p:blipFill>
          <p:spPr>
            <a:xfrm>
              <a:off x="3477844" y="1907173"/>
              <a:ext cx="5135175" cy="2650849"/>
            </a:xfrm>
            <a:prstGeom prst="rect">
              <a:avLst/>
            </a:prstGeom>
          </p:spPr>
        </p:pic>
        <p:pic>
          <p:nvPicPr>
            <p:cNvPr id="8" name="Picture 7">
              <a:extLst>
                <a:ext uri="{FF2B5EF4-FFF2-40B4-BE49-F238E27FC236}">
                  <a16:creationId xmlns:a16="http://schemas.microsoft.com/office/drawing/2014/main" id="{18E568D7-694D-F74D-97B5-8B1901491DC2}"/>
                </a:ext>
              </a:extLst>
            </p:cNvPr>
            <p:cNvPicPr>
              <a:picLocks noChangeAspect="1"/>
            </p:cNvPicPr>
            <p:nvPr/>
          </p:nvPicPr>
          <p:blipFill>
            <a:blip r:embed="rId7"/>
            <a:stretch>
              <a:fillRect/>
            </a:stretch>
          </p:blipFill>
          <p:spPr>
            <a:xfrm>
              <a:off x="3086771" y="1256177"/>
              <a:ext cx="1696492" cy="1422166"/>
            </a:xfrm>
            <a:prstGeom prst="rect">
              <a:avLst/>
            </a:prstGeom>
          </p:spPr>
        </p:pic>
        <p:pic>
          <p:nvPicPr>
            <p:cNvPr id="2" name="Picture 1">
              <a:extLst>
                <a:ext uri="{FF2B5EF4-FFF2-40B4-BE49-F238E27FC236}">
                  <a16:creationId xmlns:a16="http://schemas.microsoft.com/office/drawing/2014/main" id="{DD702002-898F-C347-B52D-57A54384EA28}"/>
                </a:ext>
              </a:extLst>
            </p:cNvPr>
            <p:cNvPicPr>
              <a:picLocks noChangeAspect="1"/>
            </p:cNvPicPr>
            <p:nvPr/>
          </p:nvPicPr>
          <p:blipFill>
            <a:blip r:embed="rId8"/>
            <a:stretch>
              <a:fillRect/>
            </a:stretch>
          </p:blipFill>
          <p:spPr>
            <a:xfrm>
              <a:off x="7315733" y="3108791"/>
              <a:ext cx="1958391" cy="1986254"/>
            </a:xfrm>
            <a:prstGeom prst="rect">
              <a:avLst/>
            </a:prstGeom>
          </p:spPr>
        </p:pic>
        <p:sp>
          <p:nvSpPr>
            <p:cNvPr id="15" name="TextBox 14">
              <a:extLst>
                <a:ext uri="{FF2B5EF4-FFF2-40B4-BE49-F238E27FC236}">
                  <a16:creationId xmlns:a16="http://schemas.microsoft.com/office/drawing/2014/main" id="{E0ED8F69-9E01-6C4E-98D3-C5ACDEB1FBC1}"/>
                </a:ext>
              </a:extLst>
            </p:cNvPr>
            <p:cNvSpPr txBox="1"/>
            <p:nvPr/>
          </p:nvSpPr>
          <p:spPr>
            <a:xfrm>
              <a:off x="2062978" y="2509322"/>
              <a:ext cx="7964905" cy="1446550"/>
            </a:xfrm>
            <a:prstGeom prst="rect">
              <a:avLst/>
            </a:prstGeom>
            <a:noFill/>
          </p:spPr>
          <p:txBody>
            <a:bodyPr wrap="square" rtlCol="0">
              <a:spAutoFit/>
            </a:bodyPr>
            <a:lstStyle/>
            <a:p>
              <a:pPr algn="ctr"/>
              <a:r>
                <a:rPr lang="nl-NL" sz="4400" dirty="0">
                  <a:solidFill>
                    <a:srgbClr val="36212E"/>
                  </a:solidFill>
                  <a:latin typeface="Klavika Md" panose="02000000000000000000" pitchFamily="2" charset="0"/>
                </a:rPr>
                <a:t>KA120-VE</a:t>
              </a:r>
            </a:p>
            <a:p>
              <a:pPr algn="ctr"/>
              <a:r>
                <a:rPr lang="nl-NL" sz="4400" dirty="0">
                  <a:solidFill>
                    <a:srgbClr val="36212E"/>
                  </a:solidFill>
                  <a:latin typeface="Klavika Md" panose="02000000000000000000" pitchFamily="2" charset="0"/>
                </a:rPr>
                <a:t>Tips &amp; Tricks</a:t>
              </a:r>
            </a:p>
          </p:txBody>
        </p:sp>
      </p:grpSp>
      <p:pic>
        <p:nvPicPr>
          <p:cNvPr id="4" name="Picture 3">
            <a:extLst>
              <a:ext uri="{FF2B5EF4-FFF2-40B4-BE49-F238E27FC236}">
                <a16:creationId xmlns:a16="http://schemas.microsoft.com/office/drawing/2014/main" id="{5D1ECD71-6045-A941-8491-571E326BA8F1}"/>
              </a:ext>
            </a:extLst>
          </p:cNvPr>
          <p:cNvPicPr>
            <a:picLocks noChangeAspect="1"/>
          </p:cNvPicPr>
          <p:nvPr/>
        </p:nvPicPr>
        <p:blipFill>
          <a:blip r:embed="rId9"/>
          <a:stretch>
            <a:fillRect/>
          </a:stretch>
        </p:blipFill>
        <p:spPr>
          <a:xfrm>
            <a:off x="11185352" y="232509"/>
            <a:ext cx="776627" cy="787314"/>
          </a:xfrm>
          <a:prstGeom prst="rect">
            <a:avLst/>
          </a:prstGeom>
        </p:spPr>
      </p:pic>
      <p:pic>
        <p:nvPicPr>
          <p:cNvPr id="5" name="Picture 4" descr="Logo&#10;&#10;Description automatically generated">
            <a:extLst>
              <a:ext uri="{FF2B5EF4-FFF2-40B4-BE49-F238E27FC236}">
                <a16:creationId xmlns:a16="http://schemas.microsoft.com/office/drawing/2014/main" id="{047DEE5F-284A-5545-8AFC-DB42269C2CEB}"/>
              </a:ext>
            </a:extLst>
          </p:cNvPr>
          <p:cNvPicPr>
            <a:picLocks noChangeAspect="1"/>
          </p:cNvPicPr>
          <p:nvPr/>
        </p:nvPicPr>
        <p:blipFill>
          <a:blip r:embed="rId10"/>
          <a:stretch>
            <a:fillRect/>
          </a:stretch>
        </p:blipFill>
        <p:spPr>
          <a:xfrm>
            <a:off x="9389371" y="148004"/>
            <a:ext cx="1845676" cy="802754"/>
          </a:xfrm>
          <a:prstGeom prst="rect">
            <a:avLst/>
          </a:prstGeom>
        </p:spPr>
      </p:pic>
    </p:spTree>
    <p:extLst>
      <p:ext uri="{BB962C8B-B14F-4D97-AF65-F5344CB8AC3E}">
        <p14:creationId xmlns:p14="http://schemas.microsoft.com/office/powerpoint/2010/main" val="3892650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kstvak 40">
            <a:extLst>
              <a:ext uri="{FF2B5EF4-FFF2-40B4-BE49-F238E27FC236}">
                <a16:creationId xmlns:a16="http://schemas.microsoft.com/office/drawing/2014/main" id="{BFDD5742-D25D-41EF-8990-87F5F1E9712B}"/>
              </a:ext>
            </a:extLst>
          </p:cNvPr>
          <p:cNvSpPr txBox="1"/>
          <p:nvPr/>
        </p:nvSpPr>
        <p:spPr>
          <a:xfrm>
            <a:off x="7218112" y="2994170"/>
            <a:ext cx="4489807" cy="1061829"/>
          </a:xfrm>
          <a:custGeom>
            <a:avLst/>
            <a:gdLst>
              <a:gd name="connsiteX0" fmla="*/ 0 w 4489807"/>
              <a:gd name="connsiteY0" fmla="*/ 0 h 1061829"/>
              <a:gd name="connsiteX1" fmla="*/ 731197 w 4489807"/>
              <a:gd name="connsiteY1" fmla="*/ 0 h 1061829"/>
              <a:gd name="connsiteX2" fmla="*/ 1417496 w 4489807"/>
              <a:gd name="connsiteY2" fmla="*/ 0 h 1061829"/>
              <a:gd name="connsiteX3" fmla="*/ 1969101 w 4489807"/>
              <a:gd name="connsiteY3" fmla="*/ 0 h 1061829"/>
              <a:gd name="connsiteX4" fmla="*/ 2520706 w 4489807"/>
              <a:gd name="connsiteY4" fmla="*/ 0 h 1061829"/>
              <a:gd name="connsiteX5" fmla="*/ 3027413 w 4489807"/>
              <a:gd name="connsiteY5" fmla="*/ 0 h 1061829"/>
              <a:gd name="connsiteX6" fmla="*/ 3713712 w 4489807"/>
              <a:gd name="connsiteY6" fmla="*/ 0 h 1061829"/>
              <a:gd name="connsiteX7" fmla="*/ 4489807 w 4489807"/>
              <a:gd name="connsiteY7" fmla="*/ 0 h 1061829"/>
              <a:gd name="connsiteX8" fmla="*/ 4489807 w 4489807"/>
              <a:gd name="connsiteY8" fmla="*/ 552151 h 1061829"/>
              <a:gd name="connsiteX9" fmla="*/ 4489807 w 4489807"/>
              <a:gd name="connsiteY9" fmla="*/ 1061829 h 1061829"/>
              <a:gd name="connsiteX10" fmla="*/ 3758610 w 4489807"/>
              <a:gd name="connsiteY10" fmla="*/ 1061829 h 1061829"/>
              <a:gd name="connsiteX11" fmla="*/ 3207005 w 4489807"/>
              <a:gd name="connsiteY11" fmla="*/ 1061829 h 1061829"/>
              <a:gd name="connsiteX12" fmla="*/ 2700298 w 4489807"/>
              <a:gd name="connsiteY12" fmla="*/ 1061829 h 1061829"/>
              <a:gd name="connsiteX13" fmla="*/ 2103795 w 4489807"/>
              <a:gd name="connsiteY13" fmla="*/ 1061829 h 1061829"/>
              <a:gd name="connsiteX14" fmla="*/ 1552190 w 4489807"/>
              <a:gd name="connsiteY14" fmla="*/ 1061829 h 1061829"/>
              <a:gd name="connsiteX15" fmla="*/ 910789 w 4489807"/>
              <a:gd name="connsiteY15" fmla="*/ 1061829 h 1061829"/>
              <a:gd name="connsiteX16" fmla="*/ 0 w 4489807"/>
              <a:gd name="connsiteY16" fmla="*/ 1061829 h 1061829"/>
              <a:gd name="connsiteX17" fmla="*/ 0 w 4489807"/>
              <a:gd name="connsiteY17" fmla="*/ 562769 h 1061829"/>
              <a:gd name="connsiteX18" fmla="*/ 0 w 4489807"/>
              <a:gd name="connsiteY18" fmla="*/ 0 h 106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489807" h="1061829" fill="none" extrusionOk="0">
                <a:moveTo>
                  <a:pt x="0" y="0"/>
                </a:moveTo>
                <a:cubicBezTo>
                  <a:pt x="185656" y="-29222"/>
                  <a:pt x="372967" y="9452"/>
                  <a:pt x="731197" y="0"/>
                </a:cubicBezTo>
                <a:cubicBezTo>
                  <a:pt x="1089427" y="-9452"/>
                  <a:pt x="1135436" y="18011"/>
                  <a:pt x="1417496" y="0"/>
                </a:cubicBezTo>
                <a:cubicBezTo>
                  <a:pt x="1699556" y="-18011"/>
                  <a:pt x="1706345" y="2251"/>
                  <a:pt x="1969101" y="0"/>
                </a:cubicBezTo>
                <a:cubicBezTo>
                  <a:pt x="2231857" y="-2251"/>
                  <a:pt x="2325679" y="-12957"/>
                  <a:pt x="2520706" y="0"/>
                </a:cubicBezTo>
                <a:cubicBezTo>
                  <a:pt x="2715733" y="12957"/>
                  <a:pt x="2831239" y="-8456"/>
                  <a:pt x="3027413" y="0"/>
                </a:cubicBezTo>
                <a:cubicBezTo>
                  <a:pt x="3223587" y="8456"/>
                  <a:pt x="3382160" y="9994"/>
                  <a:pt x="3713712" y="0"/>
                </a:cubicBezTo>
                <a:cubicBezTo>
                  <a:pt x="4045264" y="-9994"/>
                  <a:pt x="4188205" y="-19145"/>
                  <a:pt x="4489807" y="0"/>
                </a:cubicBezTo>
                <a:cubicBezTo>
                  <a:pt x="4466712" y="243356"/>
                  <a:pt x="4487654" y="298278"/>
                  <a:pt x="4489807" y="552151"/>
                </a:cubicBezTo>
                <a:cubicBezTo>
                  <a:pt x="4491960" y="806024"/>
                  <a:pt x="4493658" y="892666"/>
                  <a:pt x="4489807" y="1061829"/>
                </a:cubicBezTo>
                <a:cubicBezTo>
                  <a:pt x="4251662" y="1084157"/>
                  <a:pt x="4104701" y="1037673"/>
                  <a:pt x="3758610" y="1061829"/>
                </a:cubicBezTo>
                <a:cubicBezTo>
                  <a:pt x="3412519" y="1085985"/>
                  <a:pt x="3341624" y="1052783"/>
                  <a:pt x="3207005" y="1061829"/>
                </a:cubicBezTo>
                <a:cubicBezTo>
                  <a:pt x="3072387" y="1070875"/>
                  <a:pt x="2822112" y="1037577"/>
                  <a:pt x="2700298" y="1061829"/>
                </a:cubicBezTo>
                <a:cubicBezTo>
                  <a:pt x="2578484" y="1086081"/>
                  <a:pt x="2257127" y="1052747"/>
                  <a:pt x="2103795" y="1061829"/>
                </a:cubicBezTo>
                <a:cubicBezTo>
                  <a:pt x="1950463" y="1070911"/>
                  <a:pt x="1751005" y="1044338"/>
                  <a:pt x="1552190" y="1061829"/>
                </a:cubicBezTo>
                <a:cubicBezTo>
                  <a:pt x="1353375" y="1079320"/>
                  <a:pt x="1045563" y="1065170"/>
                  <a:pt x="910789" y="1061829"/>
                </a:cubicBezTo>
                <a:cubicBezTo>
                  <a:pt x="776015" y="1058488"/>
                  <a:pt x="396989" y="1080719"/>
                  <a:pt x="0" y="1061829"/>
                </a:cubicBezTo>
                <a:cubicBezTo>
                  <a:pt x="9347" y="818990"/>
                  <a:pt x="23738" y="708249"/>
                  <a:pt x="0" y="562769"/>
                </a:cubicBezTo>
                <a:cubicBezTo>
                  <a:pt x="-23738" y="417289"/>
                  <a:pt x="23188" y="126797"/>
                  <a:pt x="0" y="0"/>
                </a:cubicBezTo>
                <a:close/>
              </a:path>
              <a:path w="4489807" h="1061829" stroke="0" extrusionOk="0">
                <a:moveTo>
                  <a:pt x="0" y="0"/>
                </a:moveTo>
                <a:cubicBezTo>
                  <a:pt x="169777" y="26510"/>
                  <a:pt x="394096" y="5062"/>
                  <a:pt x="551605" y="0"/>
                </a:cubicBezTo>
                <a:cubicBezTo>
                  <a:pt x="709115" y="-5062"/>
                  <a:pt x="914837" y="-22676"/>
                  <a:pt x="1058312" y="0"/>
                </a:cubicBezTo>
                <a:cubicBezTo>
                  <a:pt x="1201787" y="22676"/>
                  <a:pt x="1358580" y="-17714"/>
                  <a:pt x="1609917" y="0"/>
                </a:cubicBezTo>
                <a:cubicBezTo>
                  <a:pt x="1861254" y="17714"/>
                  <a:pt x="1963772" y="7487"/>
                  <a:pt x="2116623" y="0"/>
                </a:cubicBezTo>
                <a:cubicBezTo>
                  <a:pt x="2269474" y="-7487"/>
                  <a:pt x="2561042" y="-5114"/>
                  <a:pt x="2802922" y="0"/>
                </a:cubicBezTo>
                <a:cubicBezTo>
                  <a:pt x="3044802" y="5114"/>
                  <a:pt x="3275016" y="32553"/>
                  <a:pt x="3489221" y="0"/>
                </a:cubicBezTo>
                <a:cubicBezTo>
                  <a:pt x="3703426" y="-32553"/>
                  <a:pt x="4053667" y="-48343"/>
                  <a:pt x="4489807" y="0"/>
                </a:cubicBezTo>
                <a:cubicBezTo>
                  <a:pt x="4493864" y="216406"/>
                  <a:pt x="4487794" y="297209"/>
                  <a:pt x="4489807" y="520296"/>
                </a:cubicBezTo>
                <a:cubicBezTo>
                  <a:pt x="4491820" y="743383"/>
                  <a:pt x="4476680" y="886859"/>
                  <a:pt x="4489807" y="1061829"/>
                </a:cubicBezTo>
                <a:cubicBezTo>
                  <a:pt x="4231181" y="1080623"/>
                  <a:pt x="4121346" y="1076119"/>
                  <a:pt x="3848406" y="1061829"/>
                </a:cubicBezTo>
                <a:cubicBezTo>
                  <a:pt x="3575466" y="1047539"/>
                  <a:pt x="3408263" y="1085805"/>
                  <a:pt x="3251903" y="1061829"/>
                </a:cubicBezTo>
                <a:cubicBezTo>
                  <a:pt x="3095543" y="1037853"/>
                  <a:pt x="2990197" y="1070432"/>
                  <a:pt x="2745196" y="1061829"/>
                </a:cubicBezTo>
                <a:cubicBezTo>
                  <a:pt x="2500195" y="1053226"/>
                  <a:pt x="2313036" y="1057671"/>
                  <a:pt x="2193591" y="1061829"/>
                </a:cubicBezTo>
                <a:cubicBezTo>
                  <a:pt x="2074147" y="1065987"/>
                  <a:pt x="1848189" y="1057284"/>
                  <a:pt x="1641987" y="1061829"/>
                </a:cubicBezTo>
                <a:cubicBezTo>
                  <a:pt x="1435785" y="1066374"/>
                  <a:pt x="1246539" y="1085891"/>
                  <a:pt x="1090382" y="1061829"/>
                </a:cubicBezTo>
                <a:cubicBezTo>
                  <a:pt x="934226" y="1037767"/>
                  <a:pt x="785328" y="1052854"/>
                  <a:pt x="583675" y="1061829"/>
                </a:cubicBezTo>
                <a:cubicBezTo>
                  <a:pt x="382022" y="1070804"/>
                  <a:pt x="247354" y="1047129"/>
                  <a:pt x="0" y="1061829"/>
                </a:cubicBezTo>
                <a:cubicBezTo>
                  <a:pt x="6227" y="842965"/>
                  <a:pt x="-26971" y="718052"/>
                  <a:pt x="0" y="520296"/>
                </a:cubicBezTo>
                <a:cubicBezTo>
                  <a:pt x="26971" y="322540"/>
                  <a:pt x="21074" y="136433"/>
                  <a:pt x="0" y="0"/>
                </a:cubicBezTo>
                <a:close/>
              </a:path>
            </a:pathLst>
          </a:custGeom>
          <a:solidFill>
            <a:srgbClr val="E8C4D9">
              <a:alpha val="60000"/>
            </a:srgbClr>
          </a:solidFill>
          <a:ln w="19050">
            <a:solidFill>
              <a:srgbClr val="D089B3"/>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latin typeface="Klavika Md" panose="02000000000000000000"/>
              </a:rPr>
              <a:t>Een </a:t>
            </a:r>
            <a:r>
              <a:rPr lang="nl-NL" sz="1050" b="1" dirty="0">
                <a:latin typeface="Klavika Md" panose="02000000000000000000"/>
              </a:rPr>
              <a:t>organigram</a:t>
            </a:r>
            <a:r>
              <a:rPr lang="nl-NL" sz="1050" dirty="0">
                <a:latin typeface="Klavika Md" panose="02000000000000000000"/>
              </a:rPr>
              <a:t> is erg welkom om de structuur overzichtelijk te maken. Vanuit de structuur van de organisatie wenst een beoordelaar te zien dat er draagvlak is en duidelijk te zien hoe de verantwoordelijkheden met betrekking tot internationalisering belegd zijn binnen de organisatie en de directie. Dit geeft een beoordelaar vertrouwen dat de toekomstige financiering in goede handen is.</a:t>
            </a:r>
          </a:p>
        </p:txBody>
      </p:sp>
      <p:sp>
        <p:nvSpPr>
          <p:cNvPr id="40" name="Tekstvak 39">
            <a:extLst>
              <a:ext uri="{FF2B5EF4-FFF2-40B4-BE49-F238E27FC236}">
                <a16:creationId xmlns:a16="http://schemas.microsoft.com/office/drawing/2014/main" id="{868B21BD-CF6F-4D50-A4FF-1FF8456637AF}"/>
              </a:ext>
            </a:extLst>
          </p:cNvPr>
          <p:cNvSpPr txBox="1"/>
          <p:nvPr/>
        </p:nvSpPr>
        <p:spPr>
          <a:xfrm>
            <a:off x="7218113" y="1329668"/>
            <a:ext cx="4489807" cy="1223412"/>
          </a:xfrm>
          <a:custGeom>
            <a:avLst/>
            <a:gdLst>
              <a:gd name="connsiteX0" fmla="*/ 0 w 4489807"/>
              <a:gd name="connsiteY0" fmla="*/ 0 h 1223412"/>
              <a:gd name="connsiteX1" fmla="*/ 731197 w 4489807"/>
              <a:gd name="connsiteY1" fmla="*/ 0 h 1223412"/>
              <a:gd name="connsiteX2" fmla="*/ 1417496 w 4489807"/>
              <a:gd name="connsiteY2" fmla="*/ 0 h 1223412"/>
              <a:gd name="connsiteX3" fmla="*/ 1969101 w 4489807"/>
              <a:gd name="connsiteY3" fmla="*/ 0 h 1223412"/>
              <a:gd name="connsiteX4" fmla="*/ 2520706 w 4489807"/>
              <a:gd name="connsiteY4" fmla="*/ 0 h 1223412"/>
              <a:gd name="connsiteX5" fmla="*/ 3027413 w 4489807"/>
              <a:gd name="connsiteY5" fmla="*/ 0 h 1223412"/>
              <a:gd name="connsiteX6" fmla="*/ 3713712 w 4489807"/>
              <a:gd name="connsiteY6" fmla="*/ 0 h 1223412"/>
              <a:gd name="connsiteX7" fmla="*/ 4489807 w 4489807"/>
              <a:gd name="connsiteY7" fmla="*/ 0 h 1223412"/>
              <a:gd name="connsiteX8" fmla="*/ 4489807 w 4489807"/>
              <a:gd name="connsiteY8" fmla="*/ 636174 h 1223412"/>
              <a:gd name="connsiteX9" fmla="*/ 4489807 w 4489807"/>
              <a:gd name="connsiteY9" fmla="*/ 1223412 h 1223412"/>
              <a:gd name="connsiteX10" fmla="*/ 3758610 w 4489807"/>
              <a:gd name="connsiteY10" fmla="*/ 1223412 h 1223412"/>
              <a:gd name="connsiteX11" fmla="*/ 3207005 w 4489807"/>
              <a:gd name="connsiteY11" fmla="*/ 1223412 h 1223412"/>
              <a:gd name="connsiteX12" fmla="*/ 2700298 w 4489807"/>
              <a:gd name="connsiteY12" fmla="*/ 1223412 h 1223412"/>
              <a:gd name="connsiteX13" fmla="*/ 2103795 w 4489807"/>
              <a:gd name="connsiteY13" fmla="*/ 1223412 h 1223412"/>
              <a:gd name="connsiteX14" fmla="*/ 1552190 w 4489807"/>
              <a:gd name="connsiteY14" fmla="*/ 1223412 h 1223412"/>
              <a:gd name="connsiteX15" fmla="*/ 910789 w 4489807"/>
              <a:gd name="connsiteY15" fmla="*/ 1223412 h 1223412"/>
              <a:gd name="connsiteX16" fmla="*/ 0 w 4489807"/>
              <a:gd name="connsiteY16" fmla="*/ 1223412 h 1223412"/>
              <a:gd name="connsiteX17" fmla="*/ 0 w 4489807"/>
              <a:gd name="connsiteY17" fmla="*/ 648408 h 1223412"/>
              <a:gd name="connsiteX18" fmla="*/ 0 w 4489807"/>
              <a:gd name="connsiteY18" fmla="*/ 0 h 1223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489807" h="1223412" fill="none" extrusionOk="0">
                <a:moveTo>
                  <a:pt x="0" y="0"/>
                </a:moveTo>
                <a:cubicBezTo>
                  <a:pt x="185656" y="-29222"/>
                  <a:pt x="372967" y="9452"/>
                  <a:pt x="731197" y="0"/>
                </a:cubicBezTo>
                <a:cubicBezTo>
                  <a:pt x="1089427" y="-9452"/>
                  <a:pt x="1135436" y="18011"/>
                  <a:pt x="1417496" y="0"/>
                </a:cubicBezTo>
                <a:cubicBezTo>
                  <a:pt x="1699556" y="-18011"/>
                  <a:pt x="1706345" y="2251"/>
                  <a:pt x="1969101" y="0"/>
                </a:cubicBezTo>
                <a:cubicBezTo>
                  <a:pt x="2231857" y="-2251"/>
                  <a:pt x="2325679" y="-12957"/>
                  <a:pt x="2520706" y="0"/>
                </a:cubicBezTo>
                <a:cubicBezTo>
                  <a:pt x="2715733" y="12957"/>
                  <a:pt x="2831239" y="-8456"/>
                  <a:pt x="3027413" y="0"/>
                </a:cubicBezTo>
                <a:cubicBezTo>
                  <a:pt x="3223587" y="8456"/>
                  <a:pt x="3382160" y="9994"/>
                  <a:pt x="3713712" y="0"/>
                </a:cubicBezTo>
                <a:cubicBezTo>
                  <a:pt x="4045264" y="-9994"/>
                  <a:pt x="4188205" y="-19145"/>
                  <a:pt x="4489807" y="0"/>
                </a:cubicBezTo>
                <a:cubicBezTo>
                  <a:pt x="4501043" y="221527"/>
                  <a:pt x="4458322" y="486710"/>
                  <a:pt x="4489807" y="636174"/>
                </a:cubicBezTo>
                <a:cubicBezTo>
                  <a:pt x="4521292" y="785638"/>
                  <a:pt x="4516564" y="1079009"/>
                  <a:pt x="4489807" y="1223412"/>
                </a:cubicBezTo>
                <a:cubicBezTo>
                  <a:pt x="4251662" y="1245740"/>
                  <a:pt x="4104701" y="1199256"/>
                  <a:pt x="3758610" y="1223412"/>
                </a:cubicBezTo>
                <a:cubicBezTo>
                  <a:pt x="3412519" y="1247568"/>
                  <a:pt x="3341624" y="1214366"/>
                  <a:pt x="3207005" y="1223412"/>
                </a:cubicBezTo>
                <a:cubicBezTo>
                  <a:pt x="3072387" y="1232458"/>
                  <a:pt x="2822112" y="1199160"/>
                  <a:pt x="2700298" y="1223412"/>
                </a:cubicBezTo>
                <a:cubicBezTo>
                  <a:pt x="2578484" y="1247664"/>
                  <a:pt x="2257127" y="1214330"/>
                  <a:pt x="2103795" y="1223412"/>
                </a:cubicBezTo>
                <a:cubicBezTo>
                  <a:pt x="1950463" y="1232494"/>
                  <a:pt x="1751005" y="1205921"/>
                  <a:pt x="1552190" y="1223412"/>
                </a:cubicBezTo>
                <a:cubicBezTo>
                  <a:pt x="1353375" y="1240903"/>
                  <a:pt x="1045563" y="1226753"/>
                  <a:pt x="910789" y="1223412"/>
                </a:cubicBezTo>
                <a:cubicBezTo>
                  <a:pt x="776015" y="1220071"/>
                  <a:pt x="396989" y="1242302"/>
                  <a:pt x="0" y="1223412"/>
                </a:cubicBezTo>
                <a:cubicBezTo>
                  <a:pt x="4928" y="1022787"/>
                  <a:pt x="-8294" y="902521"/>
                  <a:pt x="0" y="648408"/>
                </a:cubicBezTo>
                <a:cubicBezTo>
                  <a:pt x="8294" y="394295"/>
                  <a:pt x="-18023" y="246673"/>
                  <a:pt x="0" y="0"/>
                </a:cubicBezTo>
                <a:close/>
              </a:path>
              <a:path w="4489807" h="1223412" stroke="0" extrusionOk="0">
                <a:moveTo>
                  <a:pt x="0" y="0"/>
                </a:moveTo>
                <a:cubicBezTo>
                  <a:pt x="169777" y="26510"/>
                  <a:pt x="394096" y="5062"/>
                  <a:pt x="551605" y="0"/>
                </a:cubicBezTo>
                <a:cubicBezTo>
                  <a:pt x="709115" y="-5062"/>
                  <a:pt x="914837" y="-22676"/>
                  <a:pt x="1058312" y="0"/>
                </a:cubicBezTo>
                <a:cubicBezTo>
                  <a:pt x="1201787" y="22676"/>
                  <a:pt x="1358580" y="-17714"/>
                  <a:pt x="1609917" y="0"/>
                </a:cubicBezTo>
                <a:cubicBezTo>
                  <a:pt x="1861254" y="17714"/>
                  <a:pt x="1963772" y="7487"/>
                  <a:pt x="2116623" y="0"/>
                </a:cubicBezTo>
                <a:cubicBezTo>
                  <a:pt x="2269474" y="-7487"/>
                  <a:pt x="2561042" y="-5114"/>
                  <a:pt x="2802922" y="0"/>
                </a:cubicBezTo>
                <a:cubicBezTo>
                  <a:pt x="3044802" y="5114"/>
                  <a:pt x="3275016" y="32553"/>
                  <a:pt x="3489221" y="0"/>
                </a:cubicBezTo>
                <a:cubicBezTo>
                  <a:pt x="3703426" y="-32553"/>
                  <a:pt x="4053667" y="-48343"/>
                  <a:pt x="4489807" y="0"/>
                </a:cubicBezTo>
                <a:cubicBezTo>
                  <a:pt x="4478285" y="279713"/>
                  <a:pt x="4480456" y="360478"/>
                  <a:pt x="4489807" y="599472"/>
                </a:cubicBezTo>
                <a:cubicBezTo>
                  <a:pt x="4499158" y="838466"/>
                  <a:pt x="4487501" y="1030773"/>
                  <a:pt x="4489807" y="1223412"/>
                </a:cubicBezTo>
                <a:cubicBezTo>
                  <a:pt x="4231181" y="1242206"/>
                  <a:pt x="4121346" y="1237702"/>
                  <a:pt x="3848406" y="1223412"/>
                </a:cubicBezTo>
                <a:cubicBezTo>
                  <a:pt x="3575466" y="1209122"/>
                  <a:pt x="3408263" y="1247388"/>
                  <a:pt x="3251903" y="1223412"/>
                </a:cubicBezTo>
                <a:cubicBezTo>
                  <a:pt x="3095543" y="1199436"/>
                  <a:pt x="2990197" y="1232015"/>
                  <a:pt x="2745196" y="1223412"/>
                </a:cubicBezTo>
                <a:cubicBezTo>
                  <a:pt x="2500195" y="1214809"/>
                  <a:pt x="2313036" y="1219254"/>
                  <a:pt x="2193591" y="1223412"/>
                </a:cubicBezTo>
                <a:cubicBezTo>
                  <a:pt x="2074147" y="1227570"/>
                  <a:pt x="1848189" y="1218867"/>
                  <a:pt x="1641987" y="1223412"/>
                </a:cubicBezTo>
                <a:cubicBezTo>
                  <a:pt x="1435785" y="1227957"/>
                  <a:pt x="1246539" y="1247474"/>
                  <a:pt x="1090382" y="1223412"/>
                </a:cubicBezTo>
                <a:cubicBezTo>
                  <a:pt x="934226" y="1199350"/>
                  <a:pt x="785328" y="1214437"/>
                  <a:pt x="583675" y="1223412"/>
                </a:cubicBezTo>
                <a:cubicBezTo>
                  <a:pt x="382022" y="1232387"/>
                  <a:pt x="247354" y="1208712"/>
                  <a:pt x="0" y="1223412"/>
                </a:cubicBezTo>
                <a:cubicBezTo>
                  <a:pt x="20303" y="1096724"/>
                  <a:pt x="26721" y="868098"/>
                  <a:pt x="0" y="599472"/>
                </a:cubicBezTo>
                <a:cubicBezTo>
                  <a:pt x="-26721" y="330846"/>
                  <a:pt x="20093" y="152301"/>
                  <a:pt x="0" y="0"/>
                </a:cubicBezTo>
                <a:close/>
              </a:path>
            </a:pathLst>
          </a:custGeom>
          <a:solidFill>
            <a:srgbClr val="E8C4D9">
              <a:alpha val="60000"/>
            </a:srgbClr>
          </a:solidFill>
          <a:ln w="19050">
            <a:solidFill>
              <a:srgbClr val="D089B3"/>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latin typeface="Klavika Md" panose="02000000000000000000"/>
              </a:rPr>
              <a:t>De aanvraag begint met de vraag </a:t>
            </a:r>
            <a:r>
              <a:rPr lang="nl-NL" sz="1050" b="1" dirty="0">
                <a:latin typeface="Klavika Md" panose="02000000000000000000"/>
              </a:rPr>
              <a:t>WIE BEN IK </a:t>
            </a:r>
            <a:r>
              <a:rPr lang="nl-NL" sz="1050" dirty="0">
                <a:latin typeface="Klavika Md" panose="02000000000000000000"/>
              </a:rPr>
              <a:t>(als organisatie). Beschrijf hier de programma’s, activiteiten, niveaus en / of afdelingen van de organisatie die relevant zijn voor de </a:t>
            </a:r>
            <a:r>
              <a:rPr lang="nl-NL" sz="1050" i="1" dirty="0" err="1">
                <a:latin typeface="Klavika Md" panose="02000000000000000000"/>
              </a:rPr>
              <a:t>Objectives</a:t>
            </a:r>
            <a:r>
              <a:rPr lang="nl-NL" sz="1050" dirty="0">
                <a:latin typeface="Klavika Md" panose="02000000000000000000"/>
              </a:rPr>
              <a:t> die op een later moment in de aanvraag beschreven worden. </a:t>
            </a:r>
          </a:p>
          <a:p>
            <a:endParaRPr lang="nl-NL" sz="1050" dirty="0">
              <a:latin typeface="Klavika Md" panose="02000000000000000000"/>
            </a:endParaRPr>
          </a:p>
          <a:p>
            <a:r>
              <a:rPr lang="nl-NL" sz="1050" dirty="0">
                <a:latin typeface="Klavika Md" panose="02000000000000000000"/>
              </a:rPr>
              <a:t>Laat zien waarin jij verschilt van andere organisaties en waarom dat de basis is voor jouw internationalisering.</a:t>
            </a:r>
          </a:p>
        </p:txBody>
      </p:sp>
      <p:pic>
        <p:nvPicPr>
          <p:cNvPr id="5" name="Picture 4">
            <a:extLst>
              <a:ext uri="{FF2B5EF4-FFF2-40B4-BE49-F238E27FC236}">
                <a16:creationId xmlns:a16="http://schemas.microsoft.com/office/drawing/2014/main" id="{43B49055-B71C-5140-9D19-279563F44459}"/>
              </a:ext>
            </a:extLst>
          </p:cNvPr>
          <p:cNvPicPr>
            <a:picLocks noChangeAspect="1"/>
          </p:cNvPicPr>
          <p:nvPr/>
        </p:nvPicPr>
        <p:blipFill rotWithShape="1">
          <a:blip r:embed="rId3"/>
          <a:srcRect l="9597" t="15288"/>
          <a:stretch/>
        </p:blipFill>
        <p:spPr>
          <a:xfrm>
            <a:off x="-73865" y="-495681"/>
            <a:ext cx="4891435" cy="1446439"/>
          </a:xfrm>
          <a:prstGeom prst="rect">
            <a:avLst/>
          </a:prstGeom>
        </p:spPr>
      </p:pic>
      <p:pic>
        <p:nvPicPr>
          <p:cNvPr id="9" name="Picture 8">
            <a:extLst>
              <a:ext uri="{FF2B5EF4-FFF2-40B4-BE49-F238E27FC236}">
                <a16:creationId xmlns:a16="http://schemas.microsoft.com/office/drawing/2014/main" id="{9D731152-5495-EF42-9C61-122EF84834B6}"/>
              </a:ext>
            </a:extLst>
          </p:cNvPr>
          <p:cNvPicPr>
            <a:picLocks noChangeAspect="1"/>
          </p:cNvPicPr>
          <p:nvPr/>
        </p:nvPicPr>
        <p:blipFill>
          <a:blip r:embed="rId4"/>
          <a:stretch>
            <a:fillRect/>
          </a:stretch>
        </p:blipFill>
        <p:spPr>
          <a:xfrm>
            <a:off x="11185352" y="232509"/>
            <a:ext cx="776627" cy="787314"/>
          </a:xfrm>
          <a:prstGeom prst="rect">
            <a:avLst/>
          </a:prstGeom>
        </p:spPr>
      </p:pic>
      <p:pic>
        <p:nvPicPr>
          <p:cNvPr id="10" name="Picture 9" descr="Logo&#10;&#10;Description automatically generated">
            <a:extLst>
              <a:ext uri="{FF2B5EF4-FFF2-40B4-BE49-F238E27FC236}">
                <a16:creationId xmlns:a16="http://schemas.microsoft.com/office/drawing/2014/main" id="{77F8DD3A-DC52-4A41-A1E9-01A217B46C72}"/>
              </a:ext>
            </a:extLst>
          </p:cNvPr>
          <p:cNvPicPr>
            <a:picLocks noChangeAspect="1"/>
          </p:cNvPicPr>
          <p:nvPr/>
        </p:nvPicPr>
        <p:blipFill>
          <a:blip r:embed="rId5"/>
          <a:stretch>
            <a:fillRect/>
          </a:stretch>
        </p:blipFill>
        <p:spPr>
          <a:xfrm>
            <a:off x="9389371" y="148004"/>
            <a:ext cx="1845676" cy="802754"/>
          </a:xfrm>
          <a:prstGeom prst="rect">
            <a:avLst/>
          </a:prstGeom>
        </p:spPr>
      </p:pic>
      <p:sp>
        <p:nvSpPr>
          <p:cNvPr id="27" name="Tekstvak 26">
            <a:extLst>
              <a:ext uri="{FF2B5EF4-FFF2-40B4-BE49-F238E27FC236}">
                <a16:creationId xmlns:a16="http://schemas.microsoft.com/office/drawing/2014/main" id="{450EC4E9-BDC6-475F-96EA-724D16767E90}"/>
              </a:ext>
            </a:extLst>
          </p:cNvPr>
          <p:cNvSpPr txBox="1"/>
          <p:nvPr/>
        </p:nvSpPr>
        <p:spPr>
          <a:xfrm>
            <a:off x="519363" y="1174561"/>
            <a:ext cx="6408794" cy="261610"/>
          </a:xfrm>
          <a:prstGeom prst="rect">
            <a:avLst/>
          </a:prstGeom>
          <a:solidFill>
            <a:schemeClr val="bg1">
              <a:alpha val="25098"/>
            </a:schemeClr>
          </a:solidFill>
          <a:ln w="3175">
            <a:solidFill>
              <a:schemeClr val="tx1"/>
            </a:solidFill>
          </a:ln>
        </p:spPr>
        <p:txBody>
          <a:bodyPr wrap="square">
            <a:spAutoFit/>
          </a:bodyPr>
          <a:lstStyle/>
          <a:p>
            <a:r>
              <a:rPr lang="en-US" sz="1100" dirty="0" err="1">
                <a:latin typeface="Klavika Md" panose="02000000000000000000"/>
              </a:rPr>
              <a:t>i</a:t>
            </a:r>
            <a:r>
              <a:rPr lang="en-US" sz="1100" dirty="0">
                <a:latin typeface="Klavika Md" panose="02000000000000000000"/>
              </a:rPr>
              <a:t>. What are your </a:t>
            </a:r>
            <a:r>
              <a:rPr lang="en-US" sz="1100" dirty="0" err="1">
                <a:latin typeface="Klavika Md" panose="02000000000000000000"/>
              </a:rPr>
              <a:t>organisation's</a:t>
            </a:r>
            <a:r>
              <a:rPr lang="en-US" sz="1100" dirty="0">
                <a:latin typeface="Klavika Md" panose="02000000000000000000"/>
              </a:rPr>
              <a:t> main activities (in everyday work, outside of Erasmus+)?</a:t>
            </a:r>
          </a:p>
        </p:txBody>
      </p:sp>
      <p:sp>
        <p:nvSpPr>
          <p:cNvPr id="28" name="Tekstvak 27">
            <a:extLst>
              <a:ext uri="{FF2B5EF4-FFF2-40B4-BE49-F238E27FC236}">
                <a16:creationId xmlns:a16="http://schemas.microsoft.com/office/drawing/2014/main" id="{ED6C09A6-F750-4DB5-A7F4-39123965EECB}"/>
              </a:ext>
            </a:extLst>
          </p:cNvPr>
          <p:cNvSpPr txBox="1"/>
          <p:nvPr/>
        </p:nvSpPr>
        <p:spPr>
          <a:xfrm>
            <a:off x="519363" y="1530615"/>
            <a:ext cx="6408794" cy="430887"/>
          </a:xfrm>
          <a:prstGeom prst="rect">
            <a:avLst/>
          </a:prstGeom>
          <a:solidFill>
            <a:schemeClr val="bg1">
              <a:alpha val="25098"/>
            </a:schemeClr>
          </a:solidFill>
          <a:ln w="3175">
            <a:solidFill>
              <a:schemeClr val="tx1"/>
            </a:solidFill>
          </a:ln>
        </p:spPr>
        <p:txBody>
          <a:bodyPr wrap="square">
            <a:spAutoFit/>
          </a:bodyPr>
          <a:lstStyle/>
          <a:p>
            <a:r>
              <a:rPr lang="en-US" sz="1100" b="0" i="0" dirty="0">
                <a:effectLst/>
                <a:latin typeface="Klavika Md" panose="02000000000000000000"/>
              </a:rPr>
              <a:t>ii. What is your </a:t>
            </a:r>
            <a:r>
              <a:rPr lang="en-US" sz="1100" b="0" i="0" dirty="0" err="1">
                <a:effectLst/>
                <a:latin typeface="Klavika Md" panose="02000000000000000000"/>
              </a:rPr>
              <a:t>organisation’s</a:t>
            </a:r>
            <a:r>
              <a:rPr lang="en-US" sz="1100" b="0" i="0" dirty="0">
                <a:effectLst/>
                <a:latin typeface="Klavika Md" panose="02000000000000000000"/>
              </a:rPr>
              <a:t> role in the education and training system that qualifies you to be an applicant for Erasmus accreditation according to the eligibility criteria for this call?</a:t>
            </a:r>
            <a:endParaRPr lang="nl-NL" sz="1100" dirty="0">
              <a:latin typeface="Klavika Md" panose="02000000000000000000"/>
            </a:endParaRPr>
          </a:p>
        </p:txBody>
      </p:sp>
      <p:sp>
        <p:nvSpPr>
          <p:cNvPr id="31" name="Tekstvak 30">
            <a:extLst>
              <a:ext uri="{FF2B5EF4-FFF2-40B4-BE49-F238E27FC236}">
                <a16:creationId xmlns:a16="http://schemas.microsoft.com/office/drawing/2014/main" id="{15BFD9FD-89A1-4A90-9BE4-7011BBBEE8B7}"/>
              </a:ext>
            </a:extLst>
          </p:cNvPr>
          <p:cNvSpPr txBox="1"/>
          <p:nvPr/>
        </p:nvSpPr>
        <p:spPr>
          <a:xfrm>
            <a:off x="519363" y="2040558"/>
            <a:ext cx="6408794" cy="261610"/>
          </a:xfrm>
          <a:prstGeom prst="rect">
            <a:avLst/>
          </a:prstGeom>
          <a:solidFill>
            <a:schemeClr val="bg1">
              <a:alpha val="25098"/>
            </a:schemeClr>
          </a:solidFill>
          <a:ln w="3175">
            <a:solidFill>
              <a:schemeClr val="tx1"/>
            </a:solidFill>
          </a:ln>
        </p:spPr>
        <p:txBody>
          <a:bodyPr wrap="square">
            <a:spAutoFit/>
          </a:bodyPr>
          <a:lstStyle/>
          <a:p>
            <a:r>
              <a:rPr lang="en-US" sz="1100" dirty="0">
                <a:latin typeface="Klavika Md" panose="02000000000000000000"/>
              </a:rPr>
              <a:t>iii. What profiles and ages of learners are concerned by your work?</a:t>
            </a:r>
            <a:endParaRPr lang="nl-NL" sz="1100" dirty="0">
              <a:latin typeface="Klavika Md" panose="02000000000000000000"/>
            </a:endParaRPr>
          </a:p>
        </p:txBody>
      </p:sp>
      <p:sp>
        <p:nvSpPr>
          <p:cNvPr id="33" name="Tekstvak 32">
            <a:extLst>
              <a:ext uri="{FF2B5EF4-FFF2-40B4-BE49-F238E27FC236}">
                <a16:creationId xmlns:a16="http://schemas.microsoft.com/office/drawing/2014/main" id="{52730569-300F-4E7F-9972-0D1C51900FB3}"/>
              </a:ext>
            </a:extLst>
          </p:cNvPr>
          <p:cNvSpPr txBox="1"/>
          <p:nvPr/>
        </p:nvSpPr>
        <p:spPr>
          <a:xfrm>
            <a:off x="519363" y="2396612"/>
            <a:ext cx="6408794" cy="261610"/>
          </a:xfrm>
          <a:prstGeom prst="rect">
            <a:avLst/>
          </a:prstGeom>
          <a:solidFill>
            <a:schemeClr val="bg1">
              <a:alpha val="25098"/>
            </a:schemeClr>
          </a:solidFill>
          <a:ln w="3175">
            <a:solidFill>
              <a:schemeClr val="tx1"/>
            </a:solidFill>
          </a:ln>
        </p:spPr>
        <p:txBody>
          <a:bodyPr wrap="square">
            <a:spAutoFit/>
          </a:bodyPr>
          <a:lstStyle/>
          <a:p>
            <a:r>
              <a:rPr lang="en-US" sz="1100" b="0" i="0" dirty="0">
                <a:solidFill>
                  <a:srgbClr val="333333"/>
                </a:solidFill>
                <a:effectLst/>
                <a:latin typeface="Klavika Md" panose="02000000000000000000"/>
              </a:rPr>
              <a:t>iv. How many years of experience does your </a:t>
            </a:r>
            <a:r>
              <a:rPr lang="en-US" sz="1100" b="0" i="0" dirty="0" err="1">
                <a:solidFill>
                  <a:srgbClr val="333333"/>
                </a:solidFill>
                <a:effectLst/>
                <a:latin typeface="Klavika Md" panose="02000000000000000000"/>
              </a:rPr>
              <a:t>organisation</a:t>
            </a:r>
            <a:r>
              <a:rPr lang="en-US" sz="1100" b="0" i="0" dirty="0">
                <a:solidFill>
                  <a:srgbClr val="333333"/>
                </a:solidFill>
                <a:effectLst/>
                <a:latin typeface="Klavika Md" panose="02000000000000000000"/>
              </a:rPr>
              <a:t> have in this role?</a:t>
            </a:r>
            <a:endParaRPr lang="nl-NL" sz="1100" dirty="0">
              <a:latin typeface="Klavika Md" panose="02000000000000000000"/>
            </a:endParaRPr>
          </a:p>
        </p:txBody>
      </p:sp>
      <p:sp>
        <p:nvSpPr>
          <p:cNvPr id="36" name="Rectangle 3">
            <a:extLst>
              <a:ext uri="{FF2B5EF4-FFF2-40B4-BE49-F238E27FC236}">
                <a16:creationId xmlns:a16="http://schemas.microsoft.com/office/drawing/2014/main" id="{598CF64C-6355-416C-BEFF-64EC2835C087}"/>
              </a:ext>
            </a:extLst>
          </p:cNvPr>
          <p:cNvSpPr>
            <a:spLocks noChangeArrowheads="1"/>
          </p:cNvSpPr>
          <p:nvPr/>
        </p:nvSpPr>
        <p:spPr bwMode="auto">
          <a:xfrm>
            <a:off x="519363" y="2838980"/>
            <a:ext cx="6408794" cy="1354217"/>
          </a:xfrm>
          <a:prstGeom prst="rect">
            <a:avLst/>
          </a:prstGeom>
          <a:solidFill>
            <a:schemeClr val="bg1">
              <a:alpha val="25098"/>
            </a:schemeClr>
          </a:solidFill>
          <a:ln w="3175">
            <a:solidFill>
              <a:schemeClr val="tx1"/>
            </a:solidFill>
          </a:ln>
          <a:effectLst/>
        </p:spPr>
        <p:txBody>
          <a:bodyPr vert="horz" wrap="square" lIns="0" tIns="0" rIns="0" bIns="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lang="nl-NL" altLang="nl-NL" sz="1100" dirty="0">
                <a:solidFill>
                  <a:srgbClr val="333333"/>
                </a:solidFill>
                <a:latin typeface="Klavika Md" panose="02000000000000000000"/>
              </a:rPr>
              <a:t> </a:t>
            </a:r>
            <a:r>
              <a:rPr lang="nl-NL" altLang="nl-NL" sz="1100" dirty="0" err="1">
                <a:solidFill>
                  <a:srgbClr val="333333"/>
                </a:solidFill>
                <a:latin typeface="Klavika Md" panose="02000000000000000000"/>
              </a:rPr>
              <a:t>Please</a:t>
            </a:r>
            <a:r>
              <a:rPr lang="nl-NL" altLang="nl-NL" sz="1100" dirty="0">
                <a:solidFill>
                  <a:srgbClr val="333333"/>
                </a:solidFill>
                <a:latin typeface="Klavika Md" panose="02000000000000000000"/>
              </a:rPr>
              <a:t> </a:t>
            </a:r>
            <a:r>
              <a:rPr lang="nl-NL" altLang="nl-NL" sz="1100" dirty="0" err="1">
                <a:solidFill>
                  <a:srgbClr val="333333"/>
                </a:solidFill>
                <a:latin typeface="Klavika Md" panose="02000000000000000000"/>
              </a:rPr>
              <a:t>describe</a:t>
            </a:r>
            <a:r>
              <a:rPr lang="nl-NL" altLang="nl-NL" sz="1100" dirty="0">
                <a:solidFill>
                  <a:srgbClr val="333333"/>
                </a:solidFill>
                <a:latin typeface="Klavika Md" panose="02000000000000000000"/>
              </a:rPr>
              <a:t> </a:t>
            </a:r>
            <a:r>
              <a:rPr lang="nl-NL" altLang="nl-NL" sz="1100" dirty="0" err="1">
                <a:solidFill>
                  <a:srgbClr val="333333"/>
                </a:solidFill>
                <a:latin typeface="Klavika Md" panose="02000000000000000000"/>
              </a:rPr>
              <a:t>the</a:t>
            </a:r>
            <a:r>
              <a:rPr lang="nl-NL" altLang="nl-NL" sz="1100" dirty="0">
                <a:solidFill>
                  <a:srgbClr val="333333"/>
                </a:solidFill>
                <a:latin typeface="Klavika Md" panose="02000000000000000000"/>
              </a:rPr>
              <a:t> </a:t>
            </a:r>
            <a:r>
              <a:rPr lang="nl-NL" altLang="nl-NL" sz="1100" dirty="0" err="1">
                <a:solidFill>
                  <a:srgbClr val="333333"/>
                </a:solidFill>
                <a:latin typeface="Klavika Md" panose="02000000000000000000"/>
              </a:rPr>
              <a:t>structure</a:t>
            </a:r>
            <a:r>
              <a:rPr lang="nl-NL" altLang="nl-NL" sz="1100" dirty="0">
                <a:solidFill>
                  <a:srgbClr val="333333"/>
                </a:solidFill>
                <a:latin typeface="Klavika Md" panose="02000000000000000000"/>
              </a:rPr>
              <a:t> of </a:t>
            </a:r>
            <a:r>
              <a:rPr lang="nl-NL" altLang="nl-NL" sz="1100" dirty="0" err="1">
                <a:solidFill>
                  <a:srgbClr val="333333"/>
                </a:solidFill>
                <a:latin typeface="Klavika Md" panose="02000000000000000000"/>
              </a:rPr>
              <a:t>your</a:t>
            </a:r>
            <a:r>
              <a:rPr lang="nl-NL" altLang="nl-NL" sz="1100" dirty="0">
                <a:solidFill>
                  <a:srgbClr val="333333"/>
                </a:solidFill>
                <a:latin typeface="Klavika Md" panose="02000000000000000000"/>
              </a:rPr>
              <a:t> organisation:</a:t>
            </a:r>
          </a:p>
          <a:p>
            <a:pPr marR="0" lvl="0" algn="l" defTabSz="914400" rtl="0" eaLnBrk="0" fontAlgn="base" latinLnBrk="0" hangingPunct="0">
              <a:lnSpc>
                <a:spcPct val="100000"/>
              </a:lnSpc>
              <a:spcBef>
                <a:spcPct val="0"/>
              </a:spcBef>
              <a:spcAft>
                <a:spcPct val="0"/>
              </a:spcAft>
              <a:buClrTx/>
              <a:buSzTx/>
              <a:tabLst/>
            </a:pPr>
            <a:endParaRPr kumimoji="0" lang="nl-NL" altLang="nl-NL" sz="1100" b="0" i="0" u="none" strike="noStrike" cap="none" normalizeH="0" baseline="0" dirty="0">
              <a:ln>
                <a:noFill/>
              </a:ln>
              <a:solidFill>
                <a:srgbClr val="333333"/>
              </a:solidFill>
              <a:effectLst/>
              <a:latin typeface="Klavika Md" panose="02000000000000000000"/>
            </a:endParaRPr>
          </a:p>
          <a:p>
            <a:pPr marL="628650" lvl="1" indent="-171450" eaLnBrk="0" fontAlgn="base" hangingPunct="0">
              <a:spcBef>
                <a:spcPct val="0"/>
              </a:spcBef>
              <a:spcAft>
                <a:spcPct val="0"/>
              </a:spcAft>
              <a:buFont typeface="Arial" panose="020B0604020202020204" pitchFamily="34" charset="0"/>
              <a:buChar char="•"/>
            </a:pPr>
            <a:r>
              <a:rPr kumimoji="0" lang="nl-NL" altLang="nl-NL" sz="1100" b="0" i="0" u="none" strike="noStrike" cap="none" normalizeH="0" baseline="0" dirty="0">
                <a:ln>
                  <a:noFill/>
                </a:ln>
                <a:solidFill>
                  <a:srgbClr val="333333"/>
                </a:solidFill>
                <a:effectLst/>
                <a:latin typeface="Klavika Md" panose="02000000000000000000"/>
              </a:rPr>
              <a:t>Are </a:t>
            </a:r>
            <a:r>
              <a:rPr kumimoji="0" lang="nl-NL" altLang="nl-NL" sz="1100" b="0" i="0" u="none" strike="noStrike" cap="none" normalizeH="0" baseline="0" dirty="0" err="1">
                <a:ln>
                  <a:noFill/>
                </a:ln>
                <a:solidFill>
                  <a:srgbClr val="333333"/>
                </a:solidFill>
                <a:effectLst/>
                <a:latin typeface="Klavika Md" panose="02000000000000000000"/>
              </a:rPr>
              <a:t>there</a:t>
            </a:r>
            <a:r>
              <a:rPr kumimoji="0" lang="nl-NL" altLang="nl-NL" sz="1100" b="0" i="0" u="none" strike="noStrike" cap="none" normalizeH="0" baseline="0" dirty="0">
                <a:ln>
                  <a:noFill/>
                </a:ln>
                <a:solidFill>
                  <a:srgbClr val="333333"/>
                </a:solidFill>
                <a:effectLst/>
                <a:latin typeface="Klavika Md" panose="02000000000000000000"/>
              </a:rPr>
              <a:t> different </a:t>
            </a:r>
            <a:r>
              <a:rPr kumimoji="0" lang="nl-NL" altLang="nl-NL" sz="1100" b="0" i="0" u="none" strike="noStrike" cap="none" normalizeH="0" baseline="0" dirty="0" err="1">
                <a:ln>
                  <a:noFill/>
                </a:ln>
                <a:solidFill>
                  <a:srgbClr val="333333"/>
                </a:solidFill>
                <a:effectLst/>
                <a:latin typeface="Klavika Md" panose="02000000000000000000"/>
              </a:rPr>
              <a:t>sections</a:t>
            </a:r>
            <a:r>
              <a:rPr kumimoji="0" lang="nl-NL" altLang="nl-NL" sz="1100" b="0" i="0" u="none" strike="noStrike" cap="none" normalizeH="0" baseline="0" dirty="0">
                <a:ln>
                  <a:noFill/>
                </a:ln>
                <a:solidFill>
                  <a:srgbClr val="333333"/>
                </a:solidFill>
                <a:effectLst/>
                <a:latin typeface="Klavika Md" panose="02000000000000000000"/>
              </a:rPr>
              <a:t> or </a:t>
            </a:r>
            <a:r>
              <a:rPr kumimoji="0" lang="nl-NL" altLang="nl-NL" sz="1100" b="0" i="0" u="none" strike="noStrike" cap="none" normalizeH="0" baseline="0" dirty="0" err="1">
                <a:ln>
                  <a:noFill/>
                </a:ln>
                <a:solidFill>
                  <a:srgbClr val="333333"/>
                </a:solidFill>
                <a:effectLst/>
                <a:latin typeface="Klavika Md" panose="02000000000000000000"/>
              </a:rPr>
              <a:t>departments</a:t>
            </a:r>
            <a:r>
              <a:rPr kumimoji="0" lang="nl-NL" altLang="nl-NL" sz="1100" b="0" i="0" u="none" strike="noStrike" cap="none" normalizeH="0" baseline="0" dirty="0">
                <a:ln>
                  <a:noFill/>
                </a:ln>
                <a:solidFill>
                  <a:srgbClr val="333333"/>
                </a:solidFill>
                <a:effectLst/>
                <a:latin typeface="Klavika Md" panose="02000000000000000000"/>
              </a:rPr>
              <a:t> in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If</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works</a:t>
            </a:r>
            <a:r>
              <a:rPr kumimoji="0" lang="nl-NL" altLang="nl-NL" sz="1100" b="0" i="0" u="none" strike="noStrike" cap="none" normalizeH="0" baseline="0" dirty="0">
                <a:ln>
                  <a:noFill/>
                </a:ln>
                <a:solidFill>
                  <a:srgbClr val="333333"/>
                </a:solidFill>
                <a:effectLst/>
                <a:latin typeface="Klavika Md" panose="02000000000000000000"/>
              </a:rPr>
              <a:t> in more </a:t>
            </a:r>
            <a:r>
              <a:rPr kumimoji="0" lang="nl-NL" altLang="nl-NL" sz="1100" b="0" i="0" u="none" strike="noStrike" cap="none" normalizeH="0" baseline="0" dirty="0" err="1">
                <a:ln>
                  <a:noFill/>
                </a:ln>
                <a:solidFill>
                  <a:srgbClr val="333333"/>
                </a:solidFill>
                <a:effectLst/>
                <a:latin typeface="Klavika Md" panose="02000000000000000000"/>
              </a:rPr>
              <a:t>than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one</a:t>
            </a:r>
            <a:r>
              <a:rPr kumimoji="0" lang="nl-NL" altLang="nl-NL" sz="1100" b="0" i="0" u="none" strike="noStrike" cap="none" normalizeH="0" baseline="0" dirty="0">
                <a:ln>
                  <a:noFill/>
                </a:ln>
                <a:solidFill>
                  <a:srgbClr val="333333"/>
                </a:solidFill>
                <a:effectLst/>
                <a:latin typeface="Klavika Md" panose="02000000000000000000"/>
              </a:rPr>
              <a:t> field of </a:t>
            </a:r>
            <a:r>
              <a:rPr kumimoji="0" lang="nl-NL" altLang="nl-NL" sz="1100" b="0" i="0" u="none" strike="noStrike" cap="none" normalizeH="0" baseline="0" dirty="0" err="1">
                <a:ln>
                  <a:noFill/>
                </a:ln>
                <a:solidFill>
                  <a:srgbClr val="333333"/>
                </a:solidFill>
                <a:effectLst/>
                <a:latin typeface="Klavika Md" panose="02000000000000000000"/>
              </a:rPr>
              <a:t>education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and</a:t>
            </a:r>
            <a:r>
              <a:rPr kumimoji="0" lang="nl-NL" altLang="nl-NL" sz="1100" b="0" i="0" u="none" strike="noStrike" cap="none" normalizeH="0" baseline="0" dirty="0">
                <a:ln>
                  <a:noFill/>
                </a:ln>
                <a:solidFill>
                  <a:srgbClr val="333333"/>
                </a:solidFill>
                <a:effectLst/>
                <a:latin typeface="Klavika Md" panose="02000000000000000000"/>
              </a:rPr>
              <a:t> training, </a:t>
            </a:r>
            <a:r>
              <a:rPr kumimoji="0" lang="nl-NL" altLang="nl-NL" sz="1100" b="0" i="0" u="none" strike="noStrike" cap="none" normalizeH="0" baseline="0" dirty="0" err="1">
                <a:ln>
                  <a:noFill/>
                </a:ln>
                <a:solidFill>
                  <a:srgbClr val="333333"/>
                </a:solidFill>
                <a:effectLst/>
                <a:latin typeface="Klavika Md" panose="02000000000000000000"/>
              </a:rPr>
              <a:t>please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explain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which</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sections</a:t>
            </a:r>
            <a:r>
              <a:rPr kumimoji="0" lang="nl-NL" altLang="nl-NL" sz="1100" b="0" i="0" u="none" strike="noStrike" cap="none" normalizeH="0" baseline="0" dirty="0">
                <a:ln>
                  <a:noFill/>
                </a:ln>
                <a:solidFill>
                  <a:srgbClr val="333333"/>
                </a:solidFill>
                <a:effectLst/>
                <a:latin typeface="Klavika Md" panose="02000000000000000000"/>
              </a:rPr>
              <a:t> or </a:t>
            </a:r>
            <a:r>
              <a:rPr kumimoji="0" lang="nl-NL" altLang="nl-NL" sz="1100" b="0" i="0" u="none" strike="noStrike" cap="none" normalizeH="0" baseline="0" dirty="0" err="1">
                <a:ln>
                  <a:noFill/>
                </a:ln>
                <a:solidFill>
                  <a:srgbClr val="333333"/>
                </a:solidFill>
                <a:effectLst/>
                <a:latin typeface="Klavika Md" panose="02000000000000000000"/>
              </a:rPr>
              <a:t>departments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work</a:t>
            </a:r>
            <a:r>
              <a:rPr kumimoji="0" lang="nl-NL" altLang="nl-NL" sz="1100" b="0" i="0" u="none" strike="noStrike" cap="none" normalizeH="0" baseline="0" dirty="0">
                <a:ln>
                  <a:noFill/>
                </a:ln>
                <a:solidFill>
                  <a:srgbClr val="333333"/>
                </a:solidFill>
                <a:effectLst/>
                <a:latin typeface="Klavika Md" panose="02000000000000000000"/>
              </a:rPr>
              <a:t> in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field of </a:t>
            </a:r>
            <a:r>
              <a:rPr kumimoji="0" lang="nl-NL" altLang="nl-NL" sz="1100" b="0" i="0" u="none" strike="noStrike" cap="none" normalizeH="0" baseline="0" dirty="0" err="1">
                <a:ln>
                  <a:noFill/>
                </a:ln>
                <a:solidFill>
                  <a:srgbClr val="333333"/>
                </a:solidFill>
                <a:effectLst/>
                <a:latin typeface="Klavika Md" panose="02000000000000000000"/>
              </a:rPr>
              <a:t>this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application</a:t>
            </a:r>
            <a:r>
              <a:rPr kumimoji="0" lang="nl-NL" altLang="nl-NL" sz="1100" b="0" i="0" u="none" strike="noStrike" cap="none" normalizeH="0" baseline="0" dirty="0">
                <a:ln>
                  <a:noFill/>
                </a:ln>
                <a:solidFill>
                  <a:srgbClr val="333333"/>
                </a:solidFill>
                <a:effectLst/>
                <a:latin typeface="Klavika Md" panose="02000000000000000000"/>
              </a:rPr>
              <a:t>.</a:t>
            </a:r>
          </a:p>
          <a:p>
            <a:pPr marL="628650" lvl="1" indent="-171450" eaLnBrk="0" fontAlgn="base" hangingPunct="0">
              <a:spcBef>
                <a:spcPct val="0"/>
              </a:spcBef>
              <a:spcAft>
                <a:spcPct val="0"/>
              </a:spcAft>
              <a:buFont typeface="Arial" panose="020B0604020202020204" pitchFamily="34" charset="0"/>
              <a:buChar char="•"/>
            </a:pPr>
            <a:r>
              <a:rPr kumimoji="0" lang="nl-NL" altLang="nl-NL" sz="1100" b="0" i="0" u="none" strike="noStrike" cap="none" normalizeH="0" baseline="0" dirty="0">
                <a:ln>
                  <a:noFill/>
                </a:ln>
                <a:solidFill>
                  <a:srgbClr val="333333"/>
                </a:solidFill>
                <a:effectLst/>
                <a:latin typeface="Klavika Md" panose="02000000000000000000"/>
              </a:rPr>
              <a:t>How is management </a:t>
            </a:r>
            <a:r>
              <a:rPr kumimoji="0" lang="nl-NL" altLang="nl-NL" sz="1100" b="0" i="0" u="none" strike="noStrike" cap="none" normalizeH="0" baseline="0" dirty="0" err="1">
                <a:ln>
                  <a:noFill/>
                </a:ln>
                <a:solidFill>
                  <a:srgbClr val="333333"/>
                </a:solidFill>
                <a:effectLst/>
                <a:latin typeface="Klavika Md" panose="02000000000000000000"/>
              </a:rPr>
              <a:t>and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supervision</a:t>
            </a:r>
            <a:r>
              <a:rPr kumimoji="0" lang="nl-NL" altLang="nl-NL" sz="1100" b="0" i="0" u="none" strike="noStrike" cap="none" normalizeH="0" baseline="0" dirty="0">
                <a:ln>
                  <a:noFill/>
                </a:ln>
                <a:solidFill>
                  <a:srgbClr val="333333"/>
                </a:solidFill>
                <a:effectLst/>
                <a:latin typeface="Klavika Md" panose="02000000000000000000"/>
              </a:rPr>
              <a:t> set up in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Who</a:t>
            </a:r>
            <a:r>
              <a:rPr kumimoji="0" lang="nl-NL" altLang="nl-NL" sz="1100" b="0" i="0" u="none" strike="noStrike" cap="none" normalizeH="0" baseline="0" dirty="0">
                <a:ln>
                  <a:noFill/>
                </a:ln>
                <a:solidFill>
                  <a:srgbClr val="333333"/>
                </a:solidFill>
                <a:effectLst/>
                <a:latin typeface="Klavika Md" panose="02000000000000000000"/>
              </a:rPr>
              <a:t> are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key</a:t>
            </a:r>
            <a:r>
              <a:rPr kumimoji="0" lang="nl-NL" altLang="nl-NL" sz="1100" b="0" i="0" u="none" strike="noStrike" cap="none" normalizeH="0" baseline="0" dirty="0">
                <a:ln>
                  <a:noFill/>
                </a:ln>
                <a:solidFill>
                  <a:srgbClr val="333333"/>
                </a:solidFill>
                <a:effectLst/>
                <a:latin typeface="Klavika Md" panose="02000000000000000000"/>
              </a:rPr>
              <a:t> persons in charge?</a:t>
            </a:r>
          </a:p>
          <a:p>
            <a:pPr marL="628650" lvl="1" indent="-171450" eaLnBrk="0" fontAlgn="base" hangingPunct="0">
              <a:spcBef>
                <a:spcPct val="0"/>
              </a:spcBef>
              <a:spcAft>
                <a:spcPct val="0"/>
              </a:spcAft>
              <a:buFont typeface="Arial" panose="020B0604020202020204" pitchFamily="34" charset="0"/>
              <a:buChar char="•"/>
            </a:pPr>
            <a:r>
              <a:rPr kumimoji="0" lang="nl-NL" altLang="nl-NL" sz="1100" b="0" i="0" u="none" strike="noStrike" cap="none" normalizeH="0" baseline="0" dirty="0" err="1">
                <a:ln>
                  <a:noFill/>
                </a:ln>
                <a:solidFill>
                  <a:srgbClr val="333333"/>
                </a:solidFill>
                <a:effectLst/>
                <a:latin typeface="Klavika Md" panose="02000000000000000000"/>
              </a:rPr>
              <a:t>If</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possible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please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include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chart</a:t>
            </a:r>
            <a:r>
              <a:rPr kumimoji="0" lang="nl-NL" altLang="nl-NL" sz="1100" b="0" i="0" u="none" strike="noStrike" cap="none" normalizeH="0" baseline="0" dirty="0">
                <a:ln>
                  <a:noFill/>
                </a:ln>
                <a:solidFill>
                  <a:srgbClr val="333333"/>
                </a:solidFill>
                <a:effectLst/>
                <a:latin typeface="Klavika Md" panose="02000000000000000000"/>
              </a:rPr>
              <a:t> in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application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annexes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This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can</a:t>
            </a:r>
            <a:r>
              <a:rPr kumimoji="0" lang="nl-NL" altLang="nl-NL" sz="1100" b="0" i="0" u="none" strike="noStrike" cap="none" normalizeH="0" baseline="0" dirty="0">
                <a:ln>
                  <a:noFill/>
                </a:ln>
                <a:solidFill>
                  <a:srgbClr val="333333"/>
                </a:solidFill>
                <a:effectLst/>
                <a:latin typeface="Klavika Md" panose="02000000000000000000"/>
              </a:rPr>
              <a:t> help make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answer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shorter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clearer</a:t>
            </a:r>
            <a:r>
              <a:rPr kumimoji="0" lang="nl-NL" altLang="nl-NL" sz="1100" b="0" i="0" u="none" strike="noStrike" cap="none" normalizeH="0" baseline="0" dirty="0">
                <a:ln>
                  <a:noFill/>
                </a:ln>
                <a:solidFill>
                  <a:srgbClr val="333333"/>
                </a:solidFill>
                <a:effectLst/>
                <a:latin typeface="Klavika Md" panose="02000000000000000000"/>
              </a:rPr>
              <a:t>.</a:t>
            </a:r>
            <a:endParaRPr kumimoji="0" lang="nl-NL" altLang="nl-NL" sz="1100" b="0" i="0" u="none" strike="noStrike" cap="none" normalizeH="0" baseline="0" dirty="0">
              <a:ln>
                <a:noFill/>
              </a:ln>
              <a:solidFill>
                <a:schemeClr val="tx1"/>
              </a:solidFill>
              <a:effectLst/>
              <a:latin typeface="Klavika Md" panose="02000000000000000000"/>
            </a:endParaRPr>
          </a:p>
        </p:txBody>
      </p:sp>
      <p:sp>
        <p:nvSpPr>
          <p:cNvPr id="38" name="Tekstvak 37">
            <a:extLst>
              <a:ext uri="{FF2B5EF4-FFF2-40B4-BE49-F238E27FC236}">
                <a16:creationId xmlns:a16="http://schemas.microsoft.com/office/drawing/2014/main" id="{027D2020-7490-4321-BC9A-64E27ACD24A6}"/>
              </a:ext>
            </a:extLst>
          </p:cNvPr>
          <p:cNvSpPr txBox="1"/>
          <p:nvPr/>
        </p:nvSpPr>
        <p:spPr>
          <a:xfrm>
            <a:off x="519382" y="4578724"/>
            <a:ext cx="6408347" cy="430887"/>
          </a:xfrm>
          <a:prstGeom prst="rect">
            <a:avLst/>
          </a:prstGeom>
          <a:solidFill>
            <a:schemeClr val="bg1">
              <a:alpha val="25098"/>
            </a:schemeClr>
          </a:solidFill>
          <a:ln w="3175">
            <a:solidFill>
              <a:schemeClr val="tx1"/>
            </a:solidFill>
          </a:ln>
        </p:spPr>
        <p:txBody>
          <a:bodyPr wrap="square">
            <a:spAutoFit/>
          </a:bodyPr>
          <a:lstStyle/>
          <a:p>
            <a:r>
              <a:rPr lang="en-US" sz="1100" b="0" i="0" dirty="0">
                <a:solidFill>
                  <a:srgbClr val="333333"/>
                </a:solidFill>
                <a:effectLst/>
                <a:latin typeface="Klavika Md" panose="02000000000000000000"/>
              </a:rPr>
              <a:t>What are the most important needs and challenges your </a:t>
            </a:r>
            <a:r>
              <a:rPr lang="en-US" sz="1100" b="0" i="0" dirty="0" err="1">
                <a:solidFill>
                  <a:srgbClr val="333333"/>
                </a:solidFill>
                <a:effectLst/>
                <a:latin typeface="Klavika Md" panose="02000000000000000000"/>
              </a:rPr>
              <a:t>organisation</a:t>
            </a:r>
            <a:r>
              <a:rPr lang="en-US" sz="1100" b="0" i="0" dirty="0">
                <a:solidFill>
                  <a:srgbClr val="333333"/>
                </a:solidFill>
                <a:effectLst/>
                <a:latin typeface="Klavika Md" panose="02000000000000000000"/>
              </a:rPr>
              <a:t> is currently facing? How can your </a:t>
            </a:r>
            <a:r>
              <a:rPr lang="en-US" sz="1100" b="0" i="0" dirty="0" err="1">
                <a:solidFill>
                  <a:srgbClr val="333333"/>
                </a:solidFill>
                <a:effectLst/>
                <a:latin typeface="Klavika Md" panose="02000000000000000000"/>
              </a:rPr>
              <a:t>organisation</a:t>
            </a:r>
            <a:r>
              <a:rPr lang="en-US" sz="1100" b="0" i="0" dirty="0">
                <a:solidFill>
                  <a:srgbClr val="333333"/>
                </a:solidFill>
                <a:effectLst/>
                <a:latin typeface="Klavika Md" panose="02000000000000000000"/>
              </a:rPr>
              <a:t> be improved to benefit its learners? Please illustrate your answers with concrete examples.</a:t>
            </a:r>
            <a:endParaRPr lang="nl-NL" sz="1100" dirty="0">
              <a:latin typeface="Klavika Md" panose="02000000000000000000"/>
            </a:endParaRPr>
          </a:p>
        </p:txBody>
      </p:sp>
      <p:sp>
        <p:nvSpPr>
          <p:cNvPr id="46" name="Tekstvak 45">
            <a:extLst>
              <a:ext uri="{FF2B5EF4-FFF2-40B4-BE49-F238E27FC236}">
                <a16:creationId xmlns:a16="http://schemas.microsoft.com/office/drawing/2014/main" id="{19DA6EB1-1254-44D3-89B0-6053514D27A9}"/>
              </a:ext>
            </a:extLst>
          </p:cNvPr>
          <p:cNvSpPr txBox="1"/>
          <p:nvPr/>
        </p:nvSpPr>
        <p:spPr>
          <a:xfrm>
            <a:off x="519382" y="5104055"/>
            <a:ext cx="11188538" cy="1546577"/>
          </a:xfrm>
          <a:custGeom>
            <a:avLst/>
            <a:gdLst>
              <a:gd name="connsiteX0" fmla="*/ 0 w 11188538"/>
              <a:gd name="connsiteY0" fmla="*/ 0 h 1546577"/>
              <a:gd name="connsiteX1" fmla="*/ 923054 w 11188538"/>
              <a:gd name="connsiteY1" fmla="*/ 0 h 1546577"/>
              <a:gd name="connsiteX2" fmla="*/ 1734223 w 11188538"/>
              <a:gd name="connsiteY2" fmla="*/ 0 h 1546577"/>
              <a:gd name="connsiteX3" fmla="*/ 2433507 w 11188538"/>
              <a:gd name="connsiteY3" fmla="*/ 0 h 1546577"/>
              <a:gd name="connsiteX4" fmla="*/ 2797135 w 11188538"/>
              <a:gd name="connsiteY4" fmla="*/ 0 h 1546577"/>
              <a:gd name="connsiteX5" fmla="*/ 3496418 w 11188538"/>
              <a:gd name="connsiteY5" fmla="*/ 0 h 1546577"/>
              <a:gd name="connsiteX6" fmla="*/ 3971931 w 11188538"/>
              <a:gd name="connsiteY6" fmla="*/ 0 h 1546577"/>
              <a:gd name="connsiteX7" fmla="*/ 4671215 w 11188538"/>
              <a:gd name="connsiteY7" fmla="*/ 0 h 1546577"/>
              <a:gd name="connsiteX8" fmla="*/ 5482384 w 11188538"/>
              <a:gd name="connsiteY8" fmla="*/ 0 h 1546577"/>
              <a:gd name="connsiteX9" fmla="*/ 5957896 w 11188538"/>
              <a:gd name="connsiteY9" fmla="*/ 0 h 1546577"/>
              <a:gd name="connsiteX10" fmla="*/ 6657180 w 11188538"/>
              <a:gd name="connsiteY10" fmla="*/ 0 h 1546577"/>
              <a:gd name="connsiteX11" fmla="*/ 7356464 w 11188538"/>
              <a:gd name="connsiteY11" fmla="*/ 0 h 1546577"/>
              <a:gd name="connsiteX12" fmla="*/ 8167633 w 11188538"/>
              <a:gd name="connsiteY12" fmla="*/ 0 h 1546577"/>
              <a:gd name="connsiteX13" fmla="*/ 8978802 w 11188538"/>
              <a:gd name="connsiteY13" fmla="*/ 0 h 1546577"/>
              <a:gd name="connsiteX14" fmla="*/ 9566200 w 11188538"/>
              <a:gd name="connsiteY14" fmla="*/ 0 h 1546577"/>
              <a:gd name="connsiteX15" fmla="*/ 10041713 w 11188538"/>
              <a:gd name="connsiteY15" fmla="*/ 0 h 1546577"/>
              <a:gd name="connsiteX16" fmla="*/ 10517226 w 11188538"/>
              <a:gd name="connsiteY16" fmla="*/ 0 h 1546577"/>
              <a:gd name="connsiteX17" fmla="*/ 11188538 w 11188538"/>
              <a:gd name="connsiteY17" fmla="*/ 0 h 1546577"/>
              <a:gd name="connsiteX18" fmla="*/ 11188538 w 11188538"/>
              <a:gd name="connsiteY18" fmla="*/ 469128 h 1546577"/>
              <a:gd name="connsiteX19" fmla="*/ 11188538 w 11188538"/>
              <a:gd name="connsiteY19" fmla="*/ 1000120 h 1546577"/>
              <a:gd name="connsiteX20" fmla="*/ 11188538 w 11188538"/>
              <a:gd name="connsiteY20" fmla="*/ 1546577 h 1546577"/>
              <a:gd name="connsiteX21" fmla="*/ 10265484 w 11188538"/>
              <a:gd name="connsiteY21" fmla="*/ 1546577 h 1546577"/>
              <a:gd name="connsiteX22" fmla="*/ 9454315 w 11188538"/>
              <a:gd name="connsiteY22" fmla="*/ 1546577 h 1546577"/>
              <a:gd name="connsiteX23" fmla="*/ 9090687 w 11188538"/>
              <a:gd name="connsiteY23" fmla="*/ 1546577 h 1546577"/>
              <a:gd name="connsiteX24" fmla="*/ 8167633 w 11188538"/>
              <a:gd name="connsiteY24" fmla="*/ 1546577 h 1546577"/>
              <a:gd name="connsiteX25" fmla="*/ 7804005 w 11188538"/>
              <a:gd name="connsiteY25" fmla="*/ 1546577 h 1546577"/>
              <a:gd name="connsiteX26" fmla="*/ 6992836 w 11188538"/>
              <a:gd name="connsiteY26" fmla="*/ 1546577 h 1546577"/>
              <a:gd name="connsiteX27" fmla="*/ 6069782 w 11188538"/>
              <a:gd name="connsiteY27" fmla="*/ 1546577 h 1546577"/>
              <a:gd name="connsiteX28" fmla="*/ 5258613 w 11188538"/>
              <a:gd name="connsiteY28" fmla="*/ 1546577 h 1546577"/>
              <a:gd name="connsiteX29" fmla="*/ 4335558 w 11188538"/>
              <a:gd name="connsiteY29" fmla="*/ 1546577 h 1546577"/>
              <a:gd name="connsiteX30" fmla="*/ 3636275 w 11188538"/>
              <a:gd name="connsiteY30" fmla="*/ 1546577 h 1546577"/>
              <a:gd name="connsiteX31" fmla="*/ 2936991 w 11188538"/>
              <a:gd name="connsiteY31" fmla="*/ 1546577 h 1546577"/>
              <a:gd name="connsiteX32" fmla="*/ 2125822 w 11188538"/>
              <a:gd name="connsiteY32" fmla="*/ 1546577 h 1546577"/>
              <a:gd name="connsiteX33" fmla="*/ 1762195 w 11188538"/>
              <a:gd name="connsiteY33" fmla="*/ 1546577 h 1546577"/>
              <a:gd name="connsiteX34" fmla="*/ 1398567 w 11188538"/>
              <a:gd name="connsiteY34" fmla="*/ 1546577 h 1546577"/>
              <a:gd name="connsiteX35" fmla="*/ 1034940 w 11188538"/>
              <a:gd name="connsiteY35" fmla="*/ 1546577 h 1546577"/>
              <a:gd name="connsiteX36" fmla="*/ 0 w 11188538"/>
              <a:gd name="connsiteY36" fmla="*/ 1546577 h 1546577"/>
              <a:gd name="connsiteX37" fmla="*/ 0 w 11188538"/>
              <a:gd name="connsiteY37" fmla="*/ 1015586 h 1546577"/>
              <a:gd name="connsiteX38" fmla="*/ 0 w 11188538"/>
              <a:gd name="connsiteY38" fmla="*/ 515526 h 1546577"/>
              <a:gd name="connsiteX39" fmla="*/ 0 w 11188538"/>
              <a:gd name="connsiteY39" fmla="*/ 0 h 1546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188538" h="1546577" fill="none" extrusionOk="0">
                <a:moveTo>
                  <a:pt x="0" y="0"/>
                </a:moveTo>
                <a:cubicBezTo>
                  <a:pt x="190612" y="25491"/>
                  <a:pt x="663594" y="-36920"/>
                  <a:pt x="923054" y="0"/>
                </a:cubicBezTo>
                <a:cubicBezTo>
                  <a:pt x="1182514" y="36920"/>
                  <a:pt x="1357362" y="2558"/>
                  <a:pt x="1734223" y="0"/>
                </a:cubicBezTo>
                <a:cubicBezTo>
                  <a:pt x="2111084" y="-2558"/>
                  <a:pt x="2087917" y="2803"/>
                  <a:pt x="2433507" y="0"/>
                </a:cubicBezTo>
                <a:cubicBezTo>
                  <a:pt x="2779097" y="-2803"/>
                  <a:pt x="2619118" y="18125"/>
                  <a:pt x="2797135" y="0"/>
                </a:cubicBezTo>
                <a:cubicBezTo>
                  <a:pt x="2975152" y="-18125"/>
                  <a:pt x="3170768" y="-23877"/>
                  <a:pt x="3496418" y="0"/>
                </a:cubicBezTo>
                <a:cubicBezTo>
                  <a:pt x="3822068" y="23877"/>
                  <a:pt x="3843728" y="-7895"/>
                  <a:pt x="3971931" y="0"/>
                </a:cubicBezTo>
                <a:cubicBezTo>
                  <a:pt x="4100134" y="7895"/>
                  <a:pt x="4460738" y="32912"/>
                  <a:pt x="4671215" y="0"/>
                </a:cubicBezTo>
                <a:cubicBezTo>
                  <a:pt x="4881692" y="-32912"/>
                  <a:pt x="5266774" y="26889"/>
                  <a:pt x="5482384" y="0"/>
                </a:cubicBezTo>
                <a:cubicBezTo>
                  <a:pt x="5697994" y="-26889"/>
                  <a:pt x="5764599" y="21532"/>
                  <a:pt x="5957896" y="0"/>
                </a:cubicBezTo>
                <a:cubicBezTo>
                  <a:pt x="6151193" y="-21532"/>
                  <a:pt x="6402561" y="-6362"/>
                  <a:pt x="6657180" y="0"/>
                </a:cubicBezTo>
                <a:cubicBezTo>
                  <a:pt x="6911799" y="6362"/>
                  <a:pt x="7172469" y="-31196"/>
                  <a:pt x="7356464" y="0"/>
                </a:cubicBezTo>
                <a:cubicBezTo>
                  <a:pt x="7540459" y="31196"/>
                  <a:pt x="7974017" y="35395"/>
                  <a:pt x="8167633" y="0"/>
                </a:cubicBezTo>
                <a:cubicBezTo>
                  <a:pt x="8361249" y="-35395"/>
                  <a:pt x="8629031" y="-12292"/>
                  <a:pt x="8978802" y="0"/>
                </a:cubicBezTo>
                <a:cubicBezTo>
                  <a:pt x="9328573" y="12292"/>
                  <a:pt x="9322467" y="-10784"/>
                  <a:pt x="9566200" y="0"/>
                </a:cubicBezTo>
                <a:cubicBezTo>
                  <a:pt x="9809933" y="10784"/>
                  <a:pt x="9829309" y="9689"/>
                  <a:pt x="10041713" y="0"/>
                </a:cubicBezTo>
                <a:cubicBezTo>
                  <a:pt x="10254117" y="-9689"/>
                  <a:pt x="10306674" y="1510"/>
                  <a:pt x="10517226" y="0"/>
                </a:cubicBezTo>
                <a:cubicBezTo>
                  <a:pt x="10727778" y="-1510"/>
                  <a:pt x="11012957" y="32850"/>
                  <a:pt x="11188538" y="0"/>
                </a:cubicBezTo>
                <a:cubicBezTo>
                  <a:pt x="11196642" y="213692"/>
                  <a:pt x="11166522" y="311247"/>
                  <a:pt x="11188538" y="469128"/>
                </a:cubicBezTo>
                <a:cubicBezTo>
                  <a:pt x="11210554" y="627009"/>
                  <a:pt x="11199677" y="828478"/>
                  <a:pt x="11188538" y="1000120"/>
                </a:cubicBezTo>
                <a:cubicBezTo>
                  <a:pt x="11177399" y="1171762"/>
                  <a:pt x="11173009" y="1349320"/>
                  <a:pt x="11188538" y="1546577"/>
                </a:cubicBezTo>
                <a:cubicBezTo>
                  <a:pt x="10794458" y="1506492"/>
                  <a:pt x="10634106" y="1551811"/>
                  <a:pt x="10265484" y="1546577"/>
                </a:cubicBezTo>
                <a:cubicBezTo>
                  <a:pt x="9896862" y="1541343"/>
                  <a:pt x="9856657" y="1506751"/>
                  <a:pt x="9454315" y="1546577"/>
                </a:cubicBezTo>
                <a:cubicBezTo>
                  <a:pt x="9051973" y="1586403"/>
                  <a:pt x="9172786" y="1552877"/>
                  <a:pt x="9090687" y="1546577"/>
                </a:cubicBezTo>
                <a:cubicBezTo>
                  <a:pt x="9008588" y="1540277"/>
                  <a:pt x="8572812" y="1586035"/>
                  <a:pt x="8167633" y="1546577"/>
                </a:cubicBezTo>
                <a:cubicBezTo>
                  <a:pt x="7762454" y="1507119"/>
                  <a:pt x="7973128" y="1545317"/>
                  <a:pt x="7804005" y="1546577"/>
                </a:cubicBezTo>
                <a:cubicBezTo>
                  <a:pt x="7634882" y="1547837"/>
                  <a:pt x="7239321" y="1507564"/>
                  <a:pt x="6992836" y="1546577"/>
                </a:cubicBezTo>
                <a:cubicBezTo>
                  <a:pt x="6746351" y="1585590"/>
                  <a:pt x="6483258" y="1563972"/>
                  <a:pt x="6069782" y="1546577"/>
                </a:cubicBezTo>
                <a:cubicBezTo>
                  <a:pt x="5656306" y="1529182"/>
                  <a:pt x="5498831" y="1525245"/>
                  <a:pt x="5258613" y="1546577"/>
                </a:cubicBezTo>
                <a:cubicBezTo>
                  <a:pt x="5018395" y="1567909"/>
                  <a:pt x="4760542" y="1540937"/>
                  <a:pt x="4335558" y="1546577"/>
                </a:cubicBezTo>
                <a:cubicBezTo>
                  <a:pt x="3910574" y="1552217"/>
                  <a:pt x="3835648" y="1546716"/>
                  <a:pt x="3636275" y="1546577"/>
                </a:cubicBezTo>
                <a:cubicBezTo>
                  <a:pt x="3436902" y="1546438"/>
                  <a:pt x="3249930" y="1514260"/>
                  <a:pt x="2936991" y="1546577"/>
                </a:cubicBezTo>
                <a:cubicBezTo>
                  <a:pt x="2624052" y="1578894"/>
                  <a:pt x="2333988" y="1565918"/>
                  <a:pt x="2125822" y="1546577"/>
                </a:cubicBezTo>
                <a:cubicBezTo>
                  <a:pt x="1917656" y="1527236"/>
                  <a:pt x="1913247" y="1558323"/>
                  <a:pt x="1762195" y="1546577"/>
                </a:cubicBezTo>
                <a:cubicBezTo>
                  <a:pt x="1611143" y="1534831"/>
                  <a:pt x="1546829" y="1562825"/>
                  <a:pt x="1398567" y="1546577"/>
                </a:cubicBezTo>
                <a:cubicBezTo>
                  <a:pt x="1250305" y="1530329"/>
                  <a:pt x="1208397" y="1529180"/>
                  <a:pt x="1034940" y="1546577"/>
                </a:cubicBezTo>
                <a:cubicBezTo>
                  <a:pt x="861483" y="1563974"/>
                  <a:pt x="436203" y="1517017"/>
                  <a:pt x="0" y="1546577"/>
                </a:cubicBezTo>
                <a:cubicBezTo>
                  <a:pt x="-5830" y="1435449"/>
                  <a:pt x="10073" y="1170799"/>
                  <a:pt x="0" y="1015586"/>
                </a:cubicBezTo>
                <a:cubicBezTo>
                  <a:pt x="-10073" y="860373"/>
                  <a:pt x="14278" y="681314"/>
                  <a:pt x="0" y="515526"/>
                </a:cubicBezTo>
                <a:cubicBezTo>
                  <a:pt x="-14278" y="349738"/>
                  <a:pt x="-16734" y="107662"/>
                  <a:pt x="0" y="0"/>
                </a:cubicBezTo>
                <a:close/>
              </a:path>
              <a:path w="11188538" h="1546577" stroke="0" extrusionOk="0">
                <a:moveTo>
                  <a:pt x="0" y="0"/>
                </a:moveTo>
                <a:cubicBezTo>
                  <a:pt x="101343" y="-6513"/>
                  <a:pt x="238421" y="1396"/>
                  <a:pt x="475513" y="0"/>
                </a:cubicBezTo>
                <a:cubicBezTo>
                  <a:pt x="712605" y="-1396"/>
                  <a:pt x="671284" y="5507"/>
                  <a:pt x="839140" y="0"/>
                </a:cubicBezTo>
                <a:cubicBezTo>
                  <a:pt x="1006996" y="-5507"/>
                  <a:pt x="1127089" y="22330"/>
                  <a:pt x="1314653" y="0"/>
                </a:cubicBezTo>
                <a:cubicBezTo>
                  <a:pt x="1502217" y="-22330"/>
                  <a:pt x="1570899" y="16739"/>
                  <a:pt x="1678281" y="0"/>
                </a:cubicBezTo>
                <a:cubicBezTo>
                  <a:pt x="1785663" y="-16739"/>
                  <a:pt x="2167370" y="13338"/>
                  <a:pt x="2489450" y="0"/>
                </a:cubicBezTo>
                <a:cubicBezTo>
                  <a:pt x="2811530" y="-13338"/>
                  <a:pt x="2956641" y="28624"/>
                  <a:pt x="3300619" y="0"/>
                </a:cubicBezTo>
                <a:cubicBezTo>
                  <a:pt x="3644597" y="-28624"/>
                  <a:pt x="3573078" y="-17279"/>
                  <a:pt x="3664246" y="0"/>
                </a:cubicBezTo>
                <a:cubicBezTo>
                  <a:pt x="3755414" y="17279"/>
                  <a:pt x="4093437" y="-19923"/>
                  <a:pt x="4251644" y="0"/>
                </a:cubicBezTo>
                <a:cubicBezTo>
                  <a:pt x="4409851" y="19923"/>
                  <a:pt x="4895732" y="-34283"/>
                  <a:pt x="5062813" y="0"/>
                </a:cubicBezTo>
                <a:cubicBezTo>
                  <a:pt x="5229894" y="34283"/>
                  <a:pt x="5588981" y="-18897"/>
                  <a:pt x="5762097" y="0"/>
                </a:cubicBezTo>
                <a:cubicBezTo>
                  <a:pt x="5935213" y="18897"/>
                  <a:pt x="6097693" y="2731"/>
                  <a:pt x="6237610" y="0"/>
                </a:cubicBezTo>
                <a:cubicBezTo>
                  <a:pt x="6377527" y="-2731"/>
                  <a:pt x="6668145" y="-38635"/>
                  <a:pt x="7048779" y="0"/>
                </a:cubicBezTo>
                <a:cubicBezTo>
                  <a:pt x="7429413" y="38635"/>
                  <a:pt x="7331463" y="17585"/>
                  <a:pt x="7524292" y="0"/>
                </a:cubicBezTo>
                <a:cubicBezTo>
                  <a:pt x="7717121" y="-17585"/>
                  <a:pt x="8012630" y="-5258"/>
                  <a:pt x="8335461" y="0"/>
                </a:cubicBezTo>
                <a:cubicBezTo>
                  <a:pt x="8658292" y="5258"/>
                  <a:pt x="8893716" y="34255"/>
                  <a:pt x="9146630" y="0"/>
                </a:cubicBezTo>
                <a:cubicBezTo>
                  <a:pt x="9399544" y="-34255"/>
                  <a:pt x="9401052" y="-6963"/>
                  <a:pt x="9510257" y="0"/>
                </a:cubicBezTo>
                <a:cubicBezTo>
                  <a:pt x="9619462" y="6963"/>
                  <a:pt x="9869824" y="-13446"/>
                  <a:pt x="10097656" y="0"/>
                </a:cubicBezTo>
                <a:cubicBezTo>
                  <a:pt x="10325488" y="13446"/>
                  <a:pt x="10357261" y="17676"/>
                  <a:pt x="10573168" y="0"/>
                </a:cubicBezTo>
                <a:cubicBezTo>
                  <a:pt x="10789075" y="-17676"/>
                  <a:pt x="10966939" y="25413"/>
                  <a:pt x="11188538" y="0"/>
                </a:cubicBezTo>
                <a:cubicBezTo>
                  <a:pt x="11183625" y="207101"/>
                  <a:pt x="11176154" y="285392"/>
                  <a:pt x="11188538" y="500060"/>
                </a:cubicBezTo>
                <a:cubicBezTo>
                  <a:pt x="11200922" y="714728"/>
                  <a:pt x="11209010" y="811903"/>
                  <a:pt x="11188538" y="1015586"/>
                </a:cubicBezTo>
                <a:cubicBezTo>
                  <a:pt x="11168066" y="1219269"/>
                  <a:pt x="11201101" y="1435547"/>
                  <a:pt x="11188538" y="1546577"/>
                </a:cubicBezTo>
                <a:cubicBezTo>
                  <a:pt x="10952997" y="1552946"/>
                  <a:pt x="10656551" y="1565064"/>
                  <a:pt x="10377369" y="1546577"/>
                </a:cubicBezTo>
                <a:cubicBezTo>
                  <a:pt x="10098187" y="1528090"/>
                  <a:pt x="10041649" y="1537449"/>
                  <a:pt x="9901856" y="1546577"/>
                </a:cubicBezTo>
                <a:cubicBezTo>
                  <a:pt x="9762063" y="1555705"/>
                  <a:pt x="9647443" y="1543597"/>
                  <a:pt x="9426343" y="1546577"/>
                </a:cubicBezTo>
                <a:cubicBezTo>
                  <a:pt x="9205243" y="1549557"/>
                  <a:pt x="9011217" y="1539644"/>
                  <a:pt x="8727060" y="1546577"/>
                </a:cubicBezTo>
                <a:cubicBezTo>
                  <a:pt x="8442903" y="1553510"/>
                  <a:pt x="8188685" y="1583498"/>
                  <a:pt x="7915891" y="1546577"/>
                </a:cubicBezTo>
                <a:cubicBezTo>
                  <a:pt x="7643097" y="1509656"/>
                  <a:pt x="7601626" y="1548089"/>
                  <a:pt x="7328492" y="1546577"/>
                </a:cubicBezTo>
                <a:cubicBezTo>
                  <a:pt x="7055358" y="1545065"/>
                  <a:pt x="6865899" y="1541299"/>
                  <a:pt x="6405438" y="1546577"/>
                </a:cubicBezTo>
                <a:cubicBezTo>
                  <a:pt x="5944977" y="1551855"/>
                  <a:pt x="6063909" y="1567568"/>
                  <a:pt x="5929925" y="1546577"/>
                </a:cubicBezTo>
                <a:cubicBezTo>
                  <a:pt x="5795941" y="1525586"/>
                  <a:pt x="5285860" y="1502593"/>
                  <a:pt x="5006871" y="1546577"/>
                </a:cubicBezTo>
                <a:cubicBezTo>
                  <a:pt x="4727882" y="1590561"/>
                  <a:pt x="4796927" y="1548400"/>
                  <a:pt x="4643243" y="1546577"/>
                </a:cubicBezTo>
                <a:cubicBezTo>
                  <a:pt x="4489559" y="1544754"/>
                  <a:pt x="4414083" y="1547252"/>
                  <a:pt x="4279616" y="1546577"/>
                </a:cubicBezTo>
                <a:cubicBezTo>
                  <a:pt x="4145149" y="1545902"/>
                  <a:pt x="3772126" y="1581540"/>
                  <a:pt x="3580332" y="1546577"/>
                </a:cubicBezTo>
                <a:cubicBezTo>
                  <a:pt x="3388538" y="1511614"/>
                  <a:pt x="3313032" y="1565100"/>
                  <a:pt x="3104819" y="1546577"/>
                </a:cubicBezTo>
                <a:cubicBezTo>
                  <a:pt x="2896606" y="1528054"/>
                  <a:pt x="2918409" y="1555676"/>
                  <a:pt x="2741192" y="1546577"/>
                </a:cubicBezTo>
                <a:cubicBezTo>
                  <a:pt x="2563975" y="1537478"/>
                  <a:pt x="2411485" y="1550205"/>
                  <a:pt x="2153794" y="1546577"/>
                </a:cubicBezTo>
                <a:cubicBezTo>
                  <a:pt x="1896103" y="1542949"/>
                  <a:pt x="1704030" y="1576842"/>
                  <a:pt x="1454510" y="1546577"/>
                </a:cubicBezTo>
                <a:cubicBezTo>
                  <a:pt x="1204990" y="1516312"/>
                  <a:pt x="1233054" y="1550640"/>
                  <a:pt x="1090882" y="1546577"/>
                </a:cubicBezTo>
                <a:cubicBezTo>
                  <a:pt x="948710" y="1542514"/>
                  <a:pt x="777291" y="1532714"/>
                  <a:pt x="615370" y="1546577"/>
                </a:cubicBezTo>
                <a:cubicBezTo>
                  <a:pt x="453449" y="1560440"/>
                  <a:pt x="141053" y="1521750"/>
                  <a:pt x="0" y="1546577"/>
                </a:cubicBezTo>
                <a:cubicBezTo>
                  <a:pt x="23602" y="1317804"/>
                  <a:pt x="-880" y="1176871"/>
                  <a:pt x="0" y="1000120"/>
                </a:cubicBezTo>
                <a:cubicBezTo>
                  <a:pt x="880" y="823369"/>
                  <a:pt x="-1176" y="732667"/>
                  <a:pt x="0" y="530991"/>
                </a:cubicBezTo>
                <a:cubicBezTo>
                  <a:pt x="1176" y="329315"/>
                  <a:pt x="-464" y="161881"/>
                  <a:pt x="0" y="0"/>
                </a:cubicBezTo>
                <a:close/>
              </a:path>
            </a:pathLst>
          </a:custGeom>
          <a:solidFill>
            <a:srgbClr val="40A9FF">
              <a:alpha val="10196"/>
            </a:srgbClr>
          </a:solidFill>
          <a:ln w="19050">
            <a:solidFill>
              <a:srgbClr val="40A9FF">
                <a:alpha val="60000"/>
              </a:srgbClr>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latin typeface="Klavika Md" panose="02000000000000000000"/>
              </a:rPr>
              <a:t>Het volgende onderdeel van de aanvraag, beginnende met de </a:t>
            </a:r>
            <a:r>
              <a:rPr lang="nl-NL" sz="1050" i="1" dirty="0" err="1">
                <a:latin typeface="Klavika Md" panose="02000000000000000000"/>
              </a:rPr>
              <a:t>Needs</a:t>
            </a:r>
            <a:r>
              <a:rPr lang="nl-NL" sz="1050" i="1" dirty="0">
                <a:latin typeface="Klavika Md" panose="02000000000000000000"/>
              </a:rPr>
              <a:t> &amp; </a:t>
            </a:r>
            <a:r>
              <a:rPr lang="nl-NL" sz="1050" i="1" dirty="0" err="1">
                <a:latin typeface="Klavika Md" panose="02000000000000000000"/>
              </a:rPr>
              <a:t>Challenges</a:t>
            </a:r>
            <a:r>
              <a:rPr lang="nl-NL" sz="1050" dirty="0">
                <a:latin typeface="Klavika Md" panose="02000000000000000000"/>
              </a:rPr>
              <a:t>, moet de vraag </a:t>
            </a:r>
            <a:r>
              <a:rPr lang="nl-NL" sz="1050" b="1" dirty="0">
                <a:latin typeface="Klavika Md" panose="02000000000000000000"/>
              </a:rPr>
              <a:t>WAT WIL IK </a:t>
            </a:r>
            <a:r>
              <a:rPr lang="nl-NL" sz="1050" dirty="0">
                <a:latin typeface="Klavika Md" panose="02000000000000000000"/>
              </a:rPr>
              <a:t>(als organisatie) beantwoorden.</a:t>
            </a:r>
          </a:p>
          <a:p>
            <a:r>
              <a:rPr lang="nl-NL" sz="1050" dirty="0">
                <a:latin typeface="Klavika Md" panose="02000000000000000000"/>
              </a:rPr>
              <a:t>Dit onderdeel is de basis van een Erasmus Plan, en weegt daarom zwaar mee. </a:t>
            </a:r>
          </a:p>
          <a:p>
            <a:endParaRPr lang="nl-NL" sz="1050" dirty="0">
              <a:latin typeface="Klavika Md" panose="02000000000000000000"/>
            </a:endParaRPr>
          </a:p>
          <a:p>
            <a:r>
              <a:rPr lang="nl-NL" sz="1050" dirty="0">
                <a:latin typeface="Klavika Md" panose="02000000000000000000"/>
              </a:rPr>
              <a:t>Stel je als organisatie hier de vraag ‘wat wil ik bereiken met deze Accreditatie?’. Het gaat hier om een behoefteanalyse, niet om activiteiten. Welke behoeften en uitdagingen liggen er specifiek binnen jouw organisatie? Link deze behoefteanalyse vervolgens aan het profiel van de organisatie – het onderdeel dat je vanuit de vraag </a:t>
            </a:r>
            <a:r>
              <a:rPr lang="nl-NL" sz="1050" b="1" dirty="0">
                <a:latin typeface="Klavika Md" panose="02000000000000000000"/>
              </a:rPr>
              <a:t>WIE BEN IK </a:t>
            </a:r>
            <a:r>
              <a:rPr lang="nl-NL" sz="1050" dirty="0">
                <a:latin typeface="Klavika Md" panose="02000000000000000000"/>
              </a:rPr>
              <a:t>hebt beschreven. </a:t>
            </a:r>
          </a:p>
          <a:p>
            <a:endParaRPr lang="nl-NL" sz="1050" dirty="0">
              <a:latin typeface="Klavika Md" panose="02000000000000000000"/>
            </a:endParaRPr>
          </a:p>
          <a:p>
            <a:r>
              <a:rPr lang="nl-NL" sz="1050" dirty="0">
                <a:latin typeface="Klavika Md" panose="02000000000000000000"/>
              </a:rPr>
              <a:t>Alles wat in de behoefteanalyse naar voren komt, moet ook in het onderdeel </a:t>
            </a:r>
            <a:r>
              <a:rPr lang="nl-NL" sz="1050" i="1" dirty="0" err="1">
                <a:latin typeface="Klavika Md" panose="02000000000000000000"/>
              </a:rPr>
              <a:t>Objectives</a:t>
            </a:r>
            <a:r>
              <a:rPr lang="nl-NL" sz="1050" i="1" dirty="0">
                <a:latin typeface="Klavika Md" panose="02000000000000000000"/>
              </a:rPr>
              <a:t> en Management </a:t>
            </a:r>
            <a:r>
              <a:rPr lang="nl-NL" sz="1050" dirty="0">
                <a:latin typeface="Klavika Md" panose="02000000000000000000"/>
              </a:rPr>
              <a:t>naar voren komen. Kijk daarom goed naar welke behoeften de meeste urgentie hebben, en waar als organisatie al een concreet plan voor bedacht kan worden. Kijk daarnaast of er behoeften zijn die gebundeld kunnen worden / in hetzelfde straatje vallen, en of alle behoeften ook daadwerkelijk een internationale dimensie (nodig) hebben. </a:t>
            </a:r>
          </a:p>
        </p:txBody>
      </p:sp>
      <p:sp>
        <p:nvSpPr>
          <p:cNvPr id="49" name="Tekstvak 48">
            <a:extLst>
              <a:ext uri="{FF2B5EF4-FFF2-40B4-BE49-F238E27FC236}">
                <a16:creationId xmlns:a16="http://schemas.microsoft.com/office/drawing/2014/main" id="{CA7EEC37-171D-4C2D-B642-9AF6F10AF951}"/>
              </a:ext>
            </a:extLst>
          </p:cNvPr>
          <p:cNvSpPr txBox="1"/>
          <p:nvPr/>
        </p:nvSpPr>
        <p:spPr>
          <a:xfrm>
            <a:off x="9095836" y="4431522"/>
            <a:ext cx="2612083" cy="577081"/>
          </a:xfrm>
          <a:custGeom>
            <a:avLst/>
            <a:gdLst>
              <a:gd name="connsiteX0" fmla="*/ 0 w 2612083"/>
              <a:gd name="connsiteY0" fmla="*/ 0 h 577081"/>
              <a:gd name="connsiteX1" fmla="*/ 600779 w 2612083"/>
              <a:gd name="connsiteY1" fmla="*/ 0 h 577081"/>
              <a:gd name="connsiteX2" fmla="*/ 1306042 w 2612083"/>
              <a:gd name="connsiteY2" fmla="*/ 0 h 577081"/>
              <a:gd name="connsiteX3" fmla="*/ 1932941 w 2612083"/>
              <a:gd name="connsiteY3" fmla="*/ 0 h 577081"/>
              <a:gd name="connsiteX4" fmla="*/ 2612083 w 2612083"/>
              <a:gd name="connsiteY4" fmla="*/ 0 h 577081"/>
              <a:gd name="connsiteX5" fmla="*/ 2612083 w 2612083"/>
              <a:gd name="connsiteY5" fmla="*/ 577081 h 577081"/>
              <a:gd name="connsiteX6" fmla="*/ 1932941 w 2612083"/>
              <a:gd name="connsiteY6" fmla="*/ 577081 h 577081"/>
              <a:gd name="connsiteX7" fmla="*/ 1227679 w 2612083"/>
              <a:gd name="connsiteY7" fmla="*/ 577081 h 577081"/>
              <a:gd name="connsiteX8" fmla="*/ 0 w 2612083"/>
              <a:gd name="connsiteY8" fmla="*/ 577081 h 577081"/>
              <a:gd name="connsiteX9" fmla="*/ 0 w 2612083"/>
              <a:gd name="connsiteY9" fmla="*/ 0 h 57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12083" h="577081" fill="none" extrusionOk="0">
                <a:moveTo>
                  <a:pt x="0" y="0"/>
                </a:moveTo>
                <a:cubicBezTo>
                  <a:pt x="288955" y="-18268"/>
                  <a:pt x="314564" y="1046"/>
                  <a:pt x="600779" y="0"/>
                </a:cubicBezTo>
                <a:cubicBezTo>
                  <a:pt x="886994" y="-1046"/>
                  <a:pt x="1132526" y="33817"/>
                  <a:pt x="1306042" y="0"/>
                </a:cubicBezTo>
                <a:cubicBezTo>
                  <a:pt x="1479558" y="-33817"/>
                  <a:pt x="1734587" y="-29343"/>
                  <a:pt x="1932941" y="0"/>
                </a:cubicBezTo>
                <a:cubicBezTo>
                  <a:pt x="2131295" y="29343"/>
                  <a:pt x="2359127" y="-18431"/>
                  <a:pt x="2612083" y="0"/>
                </a:cubicBezTo>
                <a:cubicBezTo>
                  <a:pt x="2634445" y="259450"/>
                  <a:pt x="2628544" y="336448"/>
                  <a:pt x="2612083" y="577081"/>
                </a:cubicBezTo>
                <a:cubicBezTo>
                  <a:pt x="2414259" y="563584"/>
                  <a:pt x="2188116" y="577899"/>
                  <a:pt x="1932941" y="577081"/>
                </a:cubicBezTo>
                <a:cubicBezTo>
                  <a:pt x="1677766" y="576263"/>
                  <a:pt x="1528538" y="599614"/>
                  <a:pt x="1227679" y="577081"/>
                </a:cubicBezTo>
                <a:cubicBezTo>
                  <a:pt x="926820" y="554548"/>
                  <a:pt x="572637" y="601957"/>
                  <a:pt x="0" y="577081"/>
                </a:cubicBezTo>
                <a:cubicBezTo>
                  <a:pt x="26663" y="396191"/>
                  <a:pt x="-13380" y="258918"/>
                  <a:pt x="0" y="0"/>
                </a:cubicBezTo>
                <a:close/>
              </a:path>
              <a:path w="2612083" h="577081" stroke="0" extrusionOk="0">
                <a:moveTo>
                  <a:pt x="0" y="0"/>
                </a:moveTo>
                <a:cubicBezTo>
                  <a:pt x="166951" y="-11449"/>
                  <a:pt x="370041" y="10052"/>
                  <a:pt x="600779" y="0"/>
                </a:cubicBezTo>
                <a:cubicBezTo>
                  <a:pt x="831517" y="-10052"/>
                  <a:pt x="975452" y="4754"/>
                  <a:pt x="1175437" y="0"/>
                </a:cubicBezTo>
                <a:cubicBezTo>
                  <a:pt x="1375422" y="-4754"/>
                  <a:pt x="1641726" y="-29318"/>
                  <a:pt x="1776216" y="0"/>
                </a:cubicBezTo>
                <a:cubicBezTo>
                  <a:pt x="1910706" y="29318"/>
                  <a:pt x="2347372" y="-28471"/>
                  <a:pt x="2612083" y="0"/>
                </a:cubicBezTo>
                <a:cubicBezTo>
                  <a:pt x="2595725" y="119691"/>
                  <a:pt x="2627860" y="375782"/>
                  <a:pt x="2612083" y="577081"/>
                </a:cubicBezTo>
                <a:cubicBezTo>
                  <a:pt x="2422251" y="568488"/>
                  <a:pt x="2229863" y="592689"/>
                  <a:pt x="2037425" y="577081"/>
                </a:cubicBezTo>
                <a:cubicBezTo>
                  <a:pt x="1844987" y="561473"/>
                  <a:pt x="1633929" y="551738"/>
                  <a:pt x="1384404" y="577081"/>
                </a:cubicBezTo>
                <a:cubicBezTo>
                  <a:pt x="1134879" y="602424"/>
                  <a:pt x="1024143" y="571121"/>
                  <a:pt x="757504" y="577081"/>
                </a:cubicBezTo>
                <a:cubicBezTo>
                  <a:pt x="490865" y="583041"/>
                  <a:pt x="351443" y="606359"/>
                  <a:pt x="0" y="577081"/>
                </a:cubicBezTo>
                <a:cubicBezTo>
                  <a:pt x="-24344" y="337203"/>
                  <a:pt x="-16258" y="158141"/>
                  <a:pt x="0" y="0"/>
                </a:cubicBezTo>
                <a:close/>
              </a:path>
            </a:pathLst>
          </a:custGeom>
          <a:solidFill>
            <a:srgbClr val="ECF6FF"/>
          </a:solidFill>
          <a:ln w="19050">
            <a:solidFill>
              <a:srgbClr val="9BD2FF"/>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latin typeface="Klavika Md" panose="02000000000000000000"/>
              </a:rPr>
              <a:t>Een internationaliseringsplan (en verwijzingen naar passages daaruit) kan voor een beoordelaar van grote waarde zijn! </a:t>
            </a:r>
          </a:p>
        </p:txBody>
      </p:sp>
      <p:sp>
        <p:nvSpPr>
          <p:cNvPr id="60" name="Boog 59">
            <a:extLst>
              <a:ext uri="{FF2B5EF4-FFF2-40B4-BE49-F238E27FC236}">
                <a16:creationId xmlns:a16="http://schemas.microsoft.com/office/drawing/2014/main" id="{F3E667E7-A54A-40EC-8672-427E0A2CF2BB}"/>
              </a:ext>
            </a:extLst>
          </p:cNvPr>
          <p:cNvSpPr/>
          <p:nvPr/>
        </p:nvSpPr>
        <p:spPr>
          <a:xfrm rot="17390626">
            <a:off x="8367502" y="4749591"/>
            <a:ext cx="1137920" cy="708927"/>
          </a:xfrm>
          <a:prstGeom prst="arc">
            <a:avLst>
              <a:gd name="adj1" fmla="val 16200000"/>
              <a:gd name="adj2" fmla="val 20984438"/>
            </a:avLst>
          </a:prstGeom>
          <a:ln w="28575">
            <a:solidFill>
              <a:srgbClr val="9BD2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latin typeface="Klavika Md" panose="02000000000000000000"/>
            </a:endParaRPr>
          </a:p>
        </p:txBody>
      </p:sp>
      <p:pic>
        <p:nvPicPr>
          <p:cNvPr id="63" name="Picture 7">
            <a:extLst>
              <a:ext uri="{FF2B5EF4-FFF2-40B4-BE49-F238E27FC236}">
                <a16:creationId xmlns:a16="http://schemas.microsoft.com/office/drawing/2014/main" id="{BFC9CFB3-B106-4416-89CF-F2E0F8E73180}"/>
              </a:ext>
            </a:extLst>
          </p:cNvPr>
          <p:cNvPicPr>
            <a:picLocks noChangeAspect="1"/>
          </p:cNvPicPr>
          <p:nvPr/>
        </p:nvPicPr>
        <p:blipFill>
          <a:blip r:embed="rId6"/>
          <a:stretch>
            <a:fillRect/>
          </a:stretch>
        </p:blipFill>
        <p:spPr>
          <a:xfrm>
            <a:off x="6323362" y="586568"/>
            <a:ext cx="890054" cy="746131"/>
          </a:xfrm>
          <a:prstGeom prst="rect">
            <a:avLst/>
          </a:prstGeom>
        </p:spPr>
      </p:pic>
      <p:sp>
        <p:nvSpPr>
          <p:cNvPr id="64" name="TextBox 5">
            <a:extLst>
              <a:ext uri="{FF2B5EF4-FFF2-40B4-BE49-F238E27FC236}">
                <a16:creationId xmlns:a16="http://schemas.microsoft.com/office/drawing/2014/main" id="{372D8201-CB14-4275-B0DA-2014F634FA6F}"/>
              </a:ext>
            </a:extLst>
          </p:cNvPr>
          <p:cNvSpPr txBox="1"/>
          <p:nvPr/>
        </p:nvSpPr>
        <p:spPr>
          <a:xfrm>
            <a:off x="1151989" y="72801"/>
            <a:ext cx="2995417" cy="646331"/>
          </a:xfrm>
          <a:prstGeom prst="rect">
            <a:avLst/>
          </a:prstGeom>
          <a:noFill/>
        </p:spPr>
        <p:txBody>
          <a:bodyPr wrap="square" rtlCol="0">
            <a:spAutoFit/>
          </a:bodyPr>
          <a:lstStyle/>
          <a:p>
            <a:r>
              <a:rPr lang="nl-NL" sz="3600" dirty="0">
                <a:solidFill>
                  <a:srgbClr val="36212E"/>
                </a:solidFill>
                <a:latin typeface="Klavika Md" panose="02000000000000000000"/>
              </a:rPr>
              <a:t>BACKGROUND</a:t>
            </a:r>
          </a:p>
        </p:txBody>
      </p:sp>
    </p:spTree>
    <p:extLst>
      <p:ext uri="{BB962C8B-B14F-4D97-AF65-F5344CB8AC3E}">
        <p14:creationId xmlns:p14="http://schemas.microsoft.com/office/powerpoint/2010/main" val="402797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al 6">
            <a:extLst>
              <a:ext uri="{FF2B5EF4-FFF2-40B4-BE49-F238E27FC236}">
                <a16:creationId xmlns:a16="http://schemas.microsoft.com/office/drawing/2014/main" id="{473CCFED-ABDD-403A-A506-910D6DE9FFD1}"/>
              </a:ext>
            </a:extLst>
          </p:cNvPr>
          <p:cNvSpPr/>
          <p:nvPr/>
        </p:nvSpPr>
        <p:spPr>
          <a:xfrm>
            <a:off x="2798868" y="5898700"/>
            <a:ext cx="3028123" cy="789976"/>
          </a:xfrm>
          <a:prstGeom prst="ellipse">
            <a:avLst/>
          </a:prstGeom>
          <a:solidFill>
            <a:srgbClr val="F1DCE8">
              <a:alpha val="50196"/>
            </a:srgbClr>
          </a:solidFill>
          <a:ln w="19050">
            <a:solidFill>
              <a:srgbClr val="D089B3"/>
            </a:solidFill>
            <a:prstDash val="lgDash"/>
            <a:extLst>
              <a:ext uri="{C807C97D-BFC1-408E-A445-0C87EB9F89A2}">
                <ask:lineSketchStyleProps xmlns:ask="http://schemas.microsoft.com/office/drawing/2018/sketchyshapes" sd="3978248048">
                  <a:custGeom>
                    <a:avLst/>
                    <a:gdLst>
                      <a:gd name="connsiteX0" fmla="*/ 0 w 2014331"/>
                      <a:gd name="connsiteY0" fmla="*/ 395722 h 791444"/>
                      <a:gd name="connsiteX1" fmla="*/ 1007166 w 2014331"/>
                      <a:gd name="connsiteY1" fmla="*/ 0 h 791444"/>
                      <a:gd name="connsiteX2" fmla="*/ 2014332 w 2014331"/>
                      <a:gd name="connsiteY2" fmla="*/ 395722 h 791444"/>
                      <a:gd name="connsiteX3" fmla="*/ 1007166 w 2014331"/>
                      <a:gd name="connsiteY3" fmla="*/ 791444 h 791444"/>
                      <a:gd name="connsiteX4" fmla="*/ 0 w 2014331"/>
                      <a:gd name="connsiteY4" fmla="*/ 395722 h 79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4331" h="791444" fill="none" extrusionOk="0">
                        <a:moveTo>
                          <a:pt x="0" y="395722"/>
                        </a:moveTo>
                        <a:cubicBezTo>
                          <a:pt x="46853" y="216326"/>
                          <a:pt x="423402" y="-34514"/>
                          <a:pt x="1007166" y="0"/>
                        </a:cubicBezTo>
                        <a:cubicBezTo>
                          <a:pt x="1518540" y="2817"/>
                          <a:pt x="2003121" y="222474"/>
                          <a:pt x="2014332" y="395722"/>
                        </a:cubicBezTo>
                        <a:cubicBezTo>
                          <a:pt x="2014651" y="519150"/>
                          <a:pt x="1487525" y="817413"/>
                          <a:pt x="1007166" y="791444"/>
                        </a:cubicBezTo>
                        <a:cubicBezTo>
                          <a:pt x="429692" y="763973"/>
                          <a:pt x="5707" y="611072"/>
                          <a:pt x="0" y="395722"/>
                        </a:cubicBezTo>
                        <a:close/>
                      </a:path>
                      <a:path w="2014331" h="791444" stroke="0" extrusionOk="0">
                        <a:moveTo>
                          <a:pt x="0" y="395722"/>
                        </a:moveTo>
                        <a:cubicBezTo>
                          <a:pt x="-25073" y="130936"/>
                          <a:pt x="500475" y="-22097"/>
                          <a:pt x="1007166" y="0"/>
                        </a:cubicBezTo>
                        <a:cubicBezTo>
                          <a:pt x="1580221" y="35642"/>
                          <a:pt x="1988500" y="189215"/>
                          <a:pt x="2014332" y="395722"/>
                        </a:cubicBezTo>
                        <a:cubicBezTo>
                          <a:pt x="1945530" y="554568"/>
                          <a:pt x="1615955" y="771914"/>
                          <a:pt x="1007166" y="791444"/>
                        </a:cubicBezTo>
                        <a:cubicBezTo>
                          <a:pt x="419156" y="758333"/>
                          <a:pt x="37462" y="642660"/>
                          <a:pt x="0" y="395722"/>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8" name="Picture 4">
            <a:extLst>
              <a:ext uri="{FF2B5EF4-FFF2-40B4-BE49-F238E27FC236}">
                <a16:creationId xmlns:a16="http://schemas.microsoft.com/office/drawing/2014/main" id="{3DDF6CC6-6A6B-407E-8A9F-B0B52A83C6A5}"/>
              </a:ext>
            </a:extLst>
          </p:cNvPr>
          <p:cNvPicPr>
            <a:picLocks noGrp="1" noRot="1" noChangeAspect="1" noMove="1" noResize="1" noEditPoints="1" noAdjustHandles="1" noChangeArrowheads="1" noChangeShapeType="1" noCrop="1"/>
          </p:cNvPicPr>
          <p:nvPr/>
        </p:nvPicPr>
        <p:blipFill rotWithShape="1">
          <a:blip r:embed="rId3"/>
          <a:srcRect l="9597" t="15288"/>
          <a:stretch/>
        </p:blipFill>
        <p:spPr>
          <a:xfrm>
            <a:off x="-73865" y="-495681"/>
            <a:ext cx="4891435" cy="1446439"/>
          </a:xfrm>
          <a:prstGeom prst="rect">
            <a:avLst/>
          </a:prstGeom>
        </p:spPr>
      </p:pic>
      <p:sp>
        <p:nvSpPr>
          <p:cNvPr id="6" name="TextBox 5">
            <a:extLst>
              <a:ext uri="{FF2B5EF4-FFF2-40B4-BE49-F238E27FC236}">
                <a16:creationId xmlns:a16="http://schemas.microsoft.com/office/drawing/2014/main" id="{6B4474E5-C922-F545-8C3F-9AB2E4E3447C}"/>
              </a:ext>
            </a:extLst>
          </p:cNvPr>
          <p:cNvSpPr txBox="1"/>
          <p:nvPr/>
        </p:nvSpPr>
        <p:spPr>
          <a:xfrm>
            <a:off x="1151990" y="72801"/>
            <a:ext cx="2439724" cy="646331"/>
          </a:xfrm>
          <a:prstGeom prst="rect">
            <a:avLst/>
          </a:prstGeom>
          <a:noFill/>
        </p:spPr>
        <p:txBody>
          <a:bodyPr wrap="square" rtlCol="0">
            <a:spAutoFit/>
          </a:bodyPr>
          <a:lstStyle/>
          <a:p>
            <a:r>
              <a:rPr lang="nl-NL" sz="3600" dirty="0">
                <a:solidFill>
                  <a:srgbClr val="36212E"/>
                </a:solidFill>
                <a:latin typeface="Klavika Md" panose="02000000000000000000"/>
              </a:rPr>
              <a:t>OBJECTIVES</a:t>
            </a:r>
          </a:p>
        </p:txBody>
      </p:sp>
      <p:pic>
        <p:nvPicPr>
          <p:cNvPr id="9" name="Picture 8">
            <a:extLst>
              <a:ext uri="{FF2B5EF4-FFF2-40B4-BE49-F238E27FC236}">
                <a16:creationId xmlns:a16="http://schemas.microsoft.com/office/drawing/2014/main" id="{9D731152-5495-EF42-9C61-122EF84834B6}"/>
              </a:ext>
            </a:extLst>
          </p:cNvPr>
          <p:cNvPicPr>
            <a:picLocks noChangeAspect="1"/>
          </p:cNvPicPr>
          <p:nvPr/>
        </p:nvPicPr>
        <p:blipFill>
          <a:blip r:embed="rId4"/>
          <a:stretch>
            <a:fillRect/>
          </a:stretch>
        </p:blipFill>
        <p:spPr>
          <a:xfrm>
            <a:off x="11185352" y="232509"/>
            <a:ext cx="776627" cy="787314"/>
          </a:xfrm>
          <a:prstGeom prst="rect">
            <a:avLst/>
          </a:prstGeom>
        </p:spPr>
      </p:pic>
      <p:pic>
        <p:nvPicPr>
          <p:cNvPr id="10" name="Picture 9" descr="Logo&#10;&#10;Description automatically generated">
            <a:extLst>
              <a:ext uri="{FF2B5EF4-FFF2-40B4-BE49-F238E27FC236}">
                <a16:creationId xmlns:a16="http://schemas.microsoft.com/office/drawing/2014/main" id="{77F8DD3A-DC52-4A41-A1E9-01A217B46C72}"/>
              </a:ext>
            </a:extLst>
          </p:cNvPr>
          <p:cNvPicPr>
            <a:picLocks noChangeAspect="1"/>
          </p:cNvPicPr>
          <p:nvPr/>
        </p:nvPicPr>
        <p:blipFill>
          <a:blip r:embed="rId5"/>
          <a:stretch>
            <a:fillRect/>
          </a:stretch>
        </p:blipFill>
        <p:spPr>
          <a:xfrm>
            <a:off x="9389371" y="148004"/>
            <a:ext cx="1845676" cy="802754"/>
          </a:xfrm>
          <a:prstGeom prst="rect">
            <a:avLst/>
          </a:prstGeom>
        </p:spPr>
      </p:pic>
      <p:sp>
        <p:nvSpPr>
          <p:cNvPr id="16" name="Tekstvak 15">
            <a:extLst>
              <a:ext uri="{FF2B5EF4-FFF2-40B4-BE49-F238E27FC236}">
                <a16:creationId xmlns:a16="http://schemas.microsoft.com/office/drawing/2014/main" id="{99A9E985-0302-46FD-9B45-345932D90E9F}"/>
              </a:ext>
            </a:extLst>
          </p:cNvPr>
          <p:cNvSpPr txBox="1"/>
          <p:nvPr/>
        </p:nvSpPr>
        <p:spPr>
          <a:xfrm>
            <a:off x="519362" y="2820140"/>
            <a:ext cx="8238363" cy="769441"/>
          </a:xfrm>
          <a:prstGeom prst="rect">
            <a:avLst/>
          </a:prstGeom>
          <a:solidFill>
            <a:schemeClr val="bg1">
              <a:alpha val="25098"/>
            </a:schemeClr>
          </a:solidFill>
          <a:ln w="3175">
            <a:solidFill>
              <a:schemeClr val="tx1"/>
            </a:solidFill>
          </a:ln>
        </p:spPr>
        <p:txBody>
          <a:bodyPr wrap="square">
            <a:spAutoFit/>
          </a:bodyPr>
          <a:lstStyle/>
          <a:p>
            <a:r>
              <a:rPr lang="en-US" sz="1100" b="1" i="0" dirty="0">
                <a:solidFill>
                  <a:srgbClr val="333333"/>
                </a:solidFill>
                <a:effectLst/>
                <a:latin typeface="eui-default"/>
              </a:rPr>
              <a:t>Objective 1</a:t>
            </a:r>
          </a:p>
          <a:p>
            <a:endParaRPr lang="en-US" sz="1100" b="1" dirty="0">
              <a:solidFill>
                <a:srgbClr val="333333"/>
              </a:solidFill>
              <a:latin typeface="eui-default"/>
            </a:endParaRPr>
          </a:p>
          <a:p>
            <a:r>
              <a:rPr lang="en-US" sz="1100" b="1" i="0" dirty="0">
                <a:solidFill>
                  <a:srgbClr val="333333"/>
                </a:solidFill>
                <a:effectLst/>
                <a:latin typeface="eui-default"/>
              </a:rPr>
              <a:t>Title</a:t>
            </a:r>
          </a:p>
          <a:p>
            <a:r>
              <a:rPr lang="en-US" sz="1100" b="0" i="0" dirty="0">
                <a:solidFill>
                  <a:srgbClr val="333333"/>
                </a:solidFill>
                <a:effectLst/>
                <a:latin typeface="eui-default"/>
              </a:rPr>
              <a:t>What do you want to achieve?</a:t>
            </a:r>
            <a:endParaRPr lang="en-US" sz="1100" dirty="0">
              <a:latin typeface="Klavika Md" panose="02000000000000000000"/>
            </a:endParaRPr>
          </a:p>
        </p:txBody>
      </p:sp>
      <p:sp>
        <p:nvSpPr>
          <p:cNvPr id="18" name="Tekstvak 17">
            <a:extLst>
              <a:ext uri="{FF2B5EF4-FFF2-40B4-BE49-F238E27FC236}">
                <a16:creationId xmlns:a16="http://schemas.microsoft.com/office/drawing/2014/main" id="{3634B68D-1BEC-424B-B3DC-42136CFDD254}"/>
              </a:ext>
            </a:extLst>
          </p:cNvPr>
          <p:cNvSpPr txBox="1"/>
          <p:nvPr/>
        </p:nvSpPr>
        <p:spPr>
          <a:xfrm>
            <a:off x="519381" y="3684025"/>
            <a:ext cx="8238363" cy="430887"/>
          </a:xfrm>
          <a:prstGeom prst="rect">
            <a:avLst/>
          </a:prstGeom>
          <a:solidFill>
            <a:schemeClr val="bg1">
              <a:alpha val="25098"/>
            </a:schemeClr>
          </a:solidFill>
          <a:ln w="3175">
            <a:solidFill>
              <a:schemeClr val="tx1"/>
            </a:solidFill>
          </a:ln>
        </p:spPr>
        <p:txBody>
          <a:bodyPr wrap="square">
            <a:spAutoFit/>
          </a:bodyPr>
          <a:lstStyle/>
          <a:p>
            <a:r>
              <a:rPr lang="en-US" sz="1100" b="1" i="0" dirty="0">
                <a:effectLst/>
                <a:latin typeface="Klavika Md" panose="02000000000000000000"/>
              </a:rPr>
              <a:t>Explanation</a:t>
            </a:r>
          </a:p>
          <a:p>
            <a:r>
              <a:rPr lang="en-US" sz="1100" b="0" i="0" dirty="0">
                <a:solidFill>
                  <a:srgbClr val="333333"/>
                </a:solidFill>
                <a:effectLst/>
                <a:latin typeface="eui-default"/>
              </a:rPr>
              <a:t>Describe the objective and explain how it is linked with the needs and challenges you have explained in the section ‘Background’</a:t>
            </a:r>
            <a:endParaRPr lang="nl-NL" sz="1100" dirty="0">
              <a:latin typeface="Klavika Md" panose="02000000000000000000"/>
            </a:endParaRPr>
          </a:p>
        </p:txBody>
      </p:sp>
      <p:sp>
        <p:nvSpPr>
          <p:cNvPr id="19" name="Tekstvak 18">
            <a:extLst>
              <a:ext uri="{FF2B5EF4-FFF2-40B4-BE49-F238E27FC236}">
                <a16:creationId xmlns:a16="http://schemas.microsoft.com/office/drawing/2014/main" id="{249AECB8-8774-4662-A075-24ABC25D86F6}"/>
              </a:ext>
            </a:extLst>
          </p:cNvPr>
          <p:cNvSpPr txBox="1"/>
          <p:nvPr/>
        </p:nvSpPr>
        <p:spPr>
          <a:xfrm>
            <a:off x="519382" y="4205108"/>
            <a:ext cx="8238363" cy="430887"/>
          </a:xfrm>
          <a:prstGeom prst="rect">
            <a:avLst/>
          </a:prstGeom>
          <a:solidFill>
            <a:schemeClr val="bg1">
              <a:alpha val="25098"/>
            </a:schemeClr>
          </a:solidFill>
          <a:ln w="3175">
            <a:solidFill>
              <a:schemeClr val="tx1"/>
            </a:solidFill>
          </a:ln>
        </p:spPr>
        <p:txBody>
          <a:bodyPr wrap="square">
            <a:spAutoFit/>
          </a:bodyPr>
          <a:lstStyle/>
          <a:p>
            <a:r>
              <a:rPr lang="en-US" sz="1100" b="1" dirty="0">
                <a:latin typeface="Klavika Md" panose="02000000000000000000"/>
              </a:rPr>
              <a:t>Timing</a:t>
            </a:r>
          </a:p>
          <a:p>
            <a:r>
              <a:rPr lang="en-US" sz="1100" b="0" i="0" dirty="0">
                <a:solidFill>
                  <a:srgbClr val="333333"/>
                </a:solidFill>
                <a:effectLst/>
                <a:latin typeface="eui-default"/>
              </a:rPr>
              <a:t>When do you expect to see results for this objective?</a:t>
            </a:r>
            <a:endParaRPr lang="nl-NL" sz="1100" dirty="0">
              <a:latin typeface="Klavika Md" panose="02000000000000000000"/>
            </a:endParaRPr>
          </a:p>
        </p:txBody>
      </p:sp>
      <p:sp>
        <p:nvSpPr>
          <p:cNvPr id="20" name="Tekstvak 19">
            <a:extLst>
              <a:ext uri="{FF2B5EF4-FFF2-40B4-BE49-F238E27FC236}">
                <a16:creationId xmlns:a16="http://schemas.microsoft.com/office/drawing/2014/main" id="{14D7DAD0-406A-4E24-B28F-331BE59B50AE}"/>
              </a:ext>
            </a:extLst>
          </p:cNvPr>
          <p:cNvSpPr txBox="1"/>
          <p:nvPr/>
        </p:nvSpPr>
        <p:spPr>
          <a:xfrm>
            <a:off x="519362" y="4726191"/>
            <a:ext cx="8238363" cy="430887"/>
          </a:xfrm>
          <a:prstGeom prst="rect">
            <a:avLst/>
          </a:prstGeom>
          <a:solidFill>
            <a:schemeClr val="bg1">
              <a:alpha val="25098"/>
            </a:schemeClr>
          </a:solidFill>
          <a:ln w="3175">
            <a:solidFill>
              <a:schemeClr val="tx1"/>
            </a:solidFill>
          </a:ln>
        </p:spPr>
        <p:txBody>
          <a:bodyPr wrap="square">
            <a:spAutoFit/>
          </a:bodyPr>
          <a:lstStyle/>
          <a:p>
            <a:r>
              <a:rPr lang="en-US" sz="1100" b="1" i="0" dirty="0">
                <a:solidFill>
                  <a:srgbClr val="333333"/>
                </a:solidFill>
                <a:effectLst/>
                <a:latin typeface="Klavika Md" panose="02000000000000000000"/>
              </a:rPr>
              <a:t>Measuring progress</a:t>
            </a:r>
          </a:p>
          <a:p>
            <a:r>
              <a:rPr lang="en-US" sz="1100" b="0" i="0" dirty="0">
                <a:solidFill>
                  <a:srgbClr val="333333"/>
                </a:solidFill>
                <a:effectLst/>
                <a:latin typeface="Klavika Md" panose="02000000000000000000"/>
              </a:rPr>
              <a:t>How are you going to track and evaluate your progress on this objective?</a:t>
            </a:r>
            <a:endParaRPr lang="nl-NL" sz="1100" dirty="0">
              <a:latin typeface="Klavika Md" panose="02000000000000000000"/>
            </a:endParaRPr>
          </a:p>
        </p:txBody>
      </p:sp>
      <p:sp>
        <p:nvSpPr>
          <p:cNvPr id="21" name="Rectangle 3">
            <a:extLst>
              <a:ext uri="{FF2B5EF4-FFF2-40B4-BE49-F238E27FC236}">
                <a16:creationId xmlns:a16="http://schemas.microsoft.com/office/drawing/2014/main" id="{4491C318-D8DC-431A-A9E2-8C0CBCE41FE1}"/>
              </a:ext>
            </a:extLst>
          </p:cNvPr>
          <p:cNvSpPr>
            <a:spLocks noChangeArrowheads="1"/>
          </p:cNvSpPr>
          <p:nvPr/>
        </p:nvSpPr>
        <p:spPr bwMode="auto">
          <a:xfrm>
            <a:off x="700685" y="5416551"/>
            <a:ext cx="6408794" cy="338554"/>
          </a:xfrm>
          <a:prstGeom prst="rect">
            <a:avLst/>
          </a:prstGeom>
          <a:solidFill>
            <a:schemeClr val="bg1">
              <a:alpha val="25098"/>
            </a:schemeClr>
          </a:solidFill>
          <a:ln w="3175">
            <a:solidFill>
              <a:schemeClr val="tx1"/>
            </a:solidFill>
          </a:ln>
          <a:effectLst/>
        </p:spPr>
        <p:txBody>
          <a:bodyPr vert="horz" wrap="square" lIns="0" tIns="0" rIns="0" bIns="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lang="en-US" sz="1100" b="0" i="0" dirty="0">
                <a:solidFill>
                  <a:srgbClr val="333333"/>
                </a:solidFill>
                <a:effectLst/>
                <a:latin typeface="Klavika Md" panose="02000000000000000000"/>
              </a:rPr>
              <a:t> Who were the persons involved in defining your Erasmus Plan objectives? What kind of discussions or  </a:t>
            </a:r>
          </a:p>
          <a:p>
            <a:pPr marR="0" lvl="0" algn="l" defTabSz="914400" rtl="0" eaLnBrk="0" fontAlgn="base" latinLnBrk="0" hangingPunct="0">
              <a:lnSpc>
                <a:spcPct val="100000"/>
              </a:lnSpc>
              <a:spcBef>
                <a:spcPct val="0"/>
              </a:spcBef>
              <a:spcAft>
                <a:spcPct val="0"/>
              </a:spcAft>
              <a:buClrTx/>
              <a:buSzTx/>
              <a:tabLst/>
            </a:pPr>
            <a:r>
              <a:rPr lang="en-US" sz="1100" dirty="0">
                <a:solidFill>
                  <a:srgbClr val="333333"/>
                </a:solidFill>
                <a:latin typeface="Klavika Md" panose="02000000000000000000"/>
              </a:rPr>
              <a:t> </a:t>
            </a:r>
            <a:r>
              <a:rPr lang="en-US" sz="1100" b="0" i="0" dirty="0">
                <a:solidFill>
                  <a:srgbClr val="333333"/>
                </a:solidFill>
                <a:effectLst/>
                <a:latin typeface="Klavika Md" panose="02000000000000000000"/>
              </a:rPr>
              <a:t>preparation took place?</a:t>
            </a:r>
            <a:endParaRPr kumimoji="0" lang="nl-NL" altLang="nl-NL" sz="1100" b="0" i="0" u="none" strike="noStrike" cap="none" normalizeH="0" baseline="0" dirty="0">
              <a:ln>
                <a:noFill/>
              </a:ln>
              <a:solidFill>
                <a:schemeClr val="tx1"/>
              </a:solidFill>
              <a:effectLst/>
              <a:latin typeface="Klavika Md" panose="02000000000000000000"/>
            </a:endParaRPr>
          </a:p>
        </p:txBody>
      </p:sp>
      <p:sp>
        <p:nvSpPr>
          <p:cNvPr id="37" name="Tekstvak 36">
            <a:extLst>
              <a:ext uri="{FF2B5EF4-FFF2-40B4-BE49-F238E27FC236}">
                <a16:creationId xmlns:a16="http://schemas.microsoft.com/office/drawing/2014/main" id="{28D1A5AB-B0F8-49F9-8913-33EF80B49CF3}"/>
              </a:ext>
            </a:extLst>
          </p:cNvPr>
          <p:cNvSpPr txBox="1"/>
          <p:nvPr/>
        </p:nvSpPr>
        <p:spPr>
          <a:xfrm>
            <a:off x="519382" y="1111345"/>
            <a:ext cx="11188538" cy="1384995"/>
          </a:xfrm>
          <a:custGeom>
            <a:avLst/>
            <a:gdLst>
              <a:gd name="connsiteX0" fmla="*/ 0 w 11188538"/>
              <a:gd name="connsiteY0" fmla="*/ 0 h 1384995"/>
              <a:gd name="connsiteX1" fmla="*/ 363627 w 11188538"/>
              <a:gd name="connsiteY1" fmla="*/ 0 h 1384995"/>
              <a:gd name="connsiteX2" fmla="*/ 951026 w 11188538"/>
              <a:gd name="connsiteY2" fmla="*/ 0 h 1384995"/>
              <a:gd name="connsiteX3" fmla="*/ 1762195 w 11188538"/>
              <a:gd name="connsiteY3" fmla="*/ 0 h 1384995"/>
              <a:gd name="connsiteX4" fmla="*/ 2573364 w 11188538"/>
              <a:gd name="connsiteY4" fmla="*/ 0 h 1384995"/>
              <a:gd name="connsiteX5" fmla="*/ 3272647 w 11188538"/>
              <a:gd name="connsiteY5" fmla="*/ 0 h 1384995"/>
              <a:gd name="connsiteX6" fmla="*/ 3636275 w 11188538"/>
              <a:gd name="connsiteY6" fmla="*/ 0 h 1384995"/>
              <a:gd name="connsiteX7" fmla="*/ 4335558 w 11188538"/>
              <a:gd name="connsiteY7" fmla="*/ 0 h 1384995"/>
              <a:gd name="connsiteX8" fmla="*/ 4811071 w 11188538"/>
              <a:gd name="connsiteY8" fmla="*/ 0 h 1384995"/>
              <a:gd name="connsiteX9" fmla="*/ 5510355 w 11188538"/>
              <a:gd name="connsiteY9" fmla="*/ 0 h 1384995"/>
              <a:gd name="connsiteX10" fmla="*/ 6321524 w 11188538"/>
              <a:gd name="connsiteY10" fmla="*/ 0 h 1384995"/>
              <a:gd name="connsiteX11" fmla="*/ 6797037 w 11188538"/>
              <a:gd name="connsiteY11" fmla="*/ 0 h 1384995"/>
              <a:gd name="connsiteX12" fmla="*/ 7496320 w 11188538"/>
              <a:gd name="connsiteY12" fmla="*/ 0 h 1384995"/>
              <a:gd name="connsiteX13" fmla="*/ 8195604 w 11188538"/>
              <a:gd name="connsiteY13" fmla="*/ 0 h 1384995"/>
              <a:gd name="connsiteX14" fmla="*/ 9006773 w 11188538"/>
              <a:gd name="connsiteY14" fmla="*/ 0 h 1384995"/>
              <a:gd name="connsiteX15" fmla="*/ 9817942 w 11188538"/>
              <a:gd name="connsiteY15" fmla="*/ 0 h 1384995"/>
              <a:gd name="connsiteX16" fmla="*/ 10405340 w 11188538"/>
              <a:gd name="connsiteY16" fmla="*/ 0 h 1384995"/>
              <a:gd name="connsiteX17" fmla="*/ 11188538 w 11188538"/>
              <a:gd name="connsiteY17" fmla="*/ 0 h 1384995"/>
              <a:gd name="connsiteX18" fmla="*/ 11188538 w 11188538"/>
              <a:gd name="connsiteY18" fmla="*/ 664798 h 1384995"/>
              <a:gd name="connsiteX19" fmla="*/ 11188538 w 11188538"/>
              <a:gd name="connsiteY19" fmla="*/ 1384995 h 1384995"/>
              <a:gd name="connsiteX20" fmla="*/ 10377369 w 11188538"/>
              <a:gd name="connsiteY20" fmla="*/ 1384995 h 1384995"/>
              <a:gd name="connsiteX21" fmla="*/ 9789971 w 11188538"/>
              <a:gd name="connsiteY21" fmla="*/ 1384995 h 1384995"/>
              <a:gd name="connsiteX22" fmla="*/ 9090687 w 11188538"/>
              <a:gd name="connsiteY22" fmla="*/ 1384995 h 1384995"/>
              <a:gd name="connsiteX23" fmla="*/ 8167633 w 11188538"/>
              <a:gd name="connsiteY23" fmla="*/ 1384995 h 1384995"/>
              <a:gd name="connsiteX24" fmla="*/ 7356464 w 11188538"/>
              <a:gd name="connsiteY24" fmla="*/ 1384995 h 1384995"/>
              <a:gd name="connsiteX25" fmla="*/ 6992836 w 11188538"/>
              <a:gd name="connsiteY25" fmla="*/ 1384995 h 1384995"/>
              <a:gd name="connsiteX26" fmla="*/ 6069782 w 11188538"/>
              <a:gd name="connsiteY26" fmla="*/ 1384995 h 1384995"/>
              <a:gd name="connsiteX27" fmla="*/ 5706154 w 11188538"/>
              <a:gd name="connsiteY27" fmla="*/ 1384995 h 1384995"/>
              <a:gd name="connsiteX28" fmla="*/ 4894985 w 11188538"/>
              <a:gd name="connsiteY28" fmla="*/ 1384995 h 1384995"/>
              <a:gd name="connsiteX29" fmla="*/ 3971931 w 11188538"/>
              <a:gd name="connsiteY29" fmla="*/ 1384995 h 1384995"/>
              <a:gd name="connsiteX30" fmla="*/ 3160762 w 11188538"/>
              <a:gd name="connsiteY30" fmla="*/ 1384995 h 1384995"/>
              <a:gd name="connsiteX31" fmla="*/ 2237708 w 11188538"/>
              <a:gd name="connsiteY31" fmla="*/ 1384995 h 1384995"/>
              <a:gd name="connsiteX32" fmla="*/ 1538424 w 11188538"/>
              <a:gd name="connsiteY32" fmla="*/ 1384995 h 1384995"/>
              <a:gd name="connsiteX33" fmla="*/ 839140 w 11188538"/>
              <a:gd name="connsiteY33" fmla="*/ 1384995 h 1384995"/>
              <a:gd name="connsiteX34" fmla="*/ 0 w 11188538"/>
              <a:gd name="connsiteY34" fmla="*/ 1384995 h 1384995"/>
              <a:gd name="connsiteX35" fmla="*/ 0 w 11188538"/>
              <a:gd name="connsiteY35" fmla="*/ 734047 h 1384995"/>
              <a:gd name="connsiteX36" fmla="*/ 0 w 11188538"/>
              <a:gd name="connsiteY36" fmla="*/ 0 h 138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1188538" h="1384995" fill="none" extrusionOk="0">
                <a:moveTo>
                  <a:pt x="0" y="0"/>
                </a:moveTo>
                <a:cubicBezTo>
                  <a:pt x="88675" y="7716"/>
                  <a:pt x="272702" y="-8466"/>
                  <a:pt x="363627" y="0"/>
                </a:cubicBezTo>
                <a:cubicBezTo>
                  <a:pt x="454552" y="8466"/>
                  <a:pt x="759696" y="-20423"/>
                  <a:pt x="951026" y="0"/>
                </a:cubicBezTo>
                <a:cubicBezTo>
                  <a:pt x="1142356" y="20423"/>
                  <a:pt x="1547131" y="-15108"/>
                  <a:pt x="1762195" y="0"/>
                </a:cubicBezTo>
                <a:cubicBezTo>
                  <a:pt x="1977259" y="15108"/>
                  <a:pt x="2196503" y="2558"/>
                  <a:pt x="2573364" y="0"/>
                </a:cubicBezTo>
                <a:cubicBezTo>
                  <a:pt x="2950225" y="-2558"/>
                  <a:pt x="2931165" y="6150"/>
                  <a:pt x="3272647" y="0"/>
                </a:cubicBezTo>
                <a:cubicBezTo>
                  <a:pt x="3614129" y="-6150"/>
                  <a:pt x="3458258" y="18125"/>
                  <a:pt x="3636275" y="0"/>
                </a:cubicBezTo>
                <a:cubicBezTo>
                  <a:pt x="3814292" y="-18125"/>
                  <a:pt x="4009908" y="-23877"/>
                  <a:pt x="4335558" y="0"/>
                </a:cubicBezTo>
                <a:cubicBezTo>
                  <a:pt x="4661208" y="23877"/>
                  <a:pt x="4682868" y="-7895"/>
                  <a:pt x="4811071" y="0"/>
                </a:cubicBezTo>
                <a:cubicBezTo>
                  <a:pt x="4939274" y="7895"/>
                  <a:pt x="5299878" y="32912"/>
                  <a:pt x="5510355" y="0"/>
                </a:cubicBezTo>
                <a:cubicBezTo>
                  <a:pt x="5720832" y="-32912"/>
                  <a:pt x="6105914" y="26889"/>
                  <a:pt x="6321524" y="0"/>
                </a:cubicBezTo>
                <a:cubicBezTo>
                  <a:pt x="6537134" y="-26889"/>
                  <a:pt x="6602122" y="20932"/>
                  <a:pt x="6797037" y="0"/>
                </a:cubicBezTo>
                <a:cubicBezTo>
                  <a:pt x="6991952" y="-20932"/>
                  <a:pt x="7247166" y="-4944"/>
                  <a:pt x="7496320" y="0"/>
                </a:cubicBezTo>
                <a:cubicBezTo>
                  <a:pt x="7745474" y="4944"/>
                  <a:pt x="8011609" y="-31196"/>
                  <a:pt x="8195604" y="0"/>
                </a:cubicBezTo>
                <a:cubicBezTo>
                  <a:pt x="8379599" y="31196"/>
                  <a:pt x="8813157" y="35395"/>
                  <a:pt x="9006773" y="0"/>
                </a:cubicBezTo>
                <a:cubicBezTo>
                  <a:pt x="9200389" y="-35395"/>
                  <a:pt x="9468171" y="-12292"/>
                  <a:pt x="9817942" y="0"/>
                </a:cubicBezTo>
                <a:cubicBezTo>
                  <a:pt x="10167713" y="12292"/>
                  <a:pt x="10161607" y="-10784"/>
                  <a:pt x="10405340" y="0"/>
                </a:cubicBezTo>
                <a:cubicBezTo>
                  <a:pt x="10649073" y="10784"/>
                  <a:pt x="10824007" y="-33839"/>
                  <a:pt x="11188538" y="0"/>
                </a:cubicBezTo>
                <a:cubicBezTo>
                  <a:pt x="11168934" y="161920"/>
                  <a:pt x="11210436" y="371989"/>
                  <a:pt x="11188538" y="664798"/>
                </a:cubicBezTo>
                <a:cubicBezTo>
                  <a:pt x="11166640" y="957607"/>
                  <a:pt x="11221758" y="1075920"/>
                  <a:pt x="11188538" y="1384995"/>
                </a:cubicBezTo>
                <a:cubicBezTo>
                  <a:pt x="10998504" y="1353159"/>
                  <a:pt x="10638884" y="1382700"/>
                  <a:pt x="10377369" y="1384995"/>
                </a:cubicBezTo>
                <a:cubicBezTo>
                  <a:pt x="10115854" y="1387290"/>
                  <a:pt x="9968693" y="1407308"/>
                  <a:pt x="9789971" y="1384995"/>
                </a:cubicBezTo>
                <a:cubicBezTo>
                  <a:pt x="9611249" y="1362682"/>
                  <a:pt x="9391651" y="1379653"/>
                  <a:pt x="9090687" y="1384995"/>
                </a:cubicBezTo>
                <a:cubicBezTo>
                  <a:pt x="8789723" y="1390337"/>
                  <a:pt x="8536255" y="1390229"/>
                  <a:pt x="8167633" y="1384995"/>
                </a:cubicBezTo>
                <a:cubicBezTo>
                  <a:pt x="7799011" y="1379761"/>
                  <a:pt x="7758806" y="1345169"/>
                  <a:pt x="7356464" y="1384995"/>
                </a:cubicBezTo>
                <a:cubicBezTo>
                  <a:pt x="6954122" y="1424821"/>
                  <a:pt x="7074935" y="1391295"/>
                  <a:pt x="6992836" y="1384995"/>
                </a:cubicBezTo>
                <a:cubicBezTo>
                  <a:pt x="6910737" y="1378695"/>
                  <a:pt x="6474961" y="1424453"/>
                  <a:pt x="6069782" y="1384995"/>
                </a:cubicBezTo>
                <a:cubicBezTo>
                  <a:pt x="5664603" y="1345537"/>
                  <a:pt x="5875277" y="1383735"/>
                  <a:pt x="5706154" y="1384995"/>
                </a:cubicBezTo>
                <a:cubicBezTo>
                  <a:pt x="5537031" y="1386255"/>
                  <a:pt x="5141470" y="1345982"/>
                  <a:pt x="4894985" y="1384995"/>
                </a:cubicBezTo>
                <a:cubicBezTo>
                  <a:pt x="4648500" y="1424008"/>
                  <a:pt x="4385407" y="1402390"/>
                  <a:pt x="3971931" y="1384995"/>
                </a:cubicBezTo>
                <a:cubicBezTo>
                  <a:pt x="3558455" y="1367600"/>
                  <a:pt x="3400980" y="1363663"/>
                  <a:pt x="3160762" y="1384995"/>
                </a:cubicBezTo>
                <a:cubicBezTo>
                  <a:pt x="2920544" y="1406327"/>
                  <a:pt x="2661015" y="1376102"/>
                  <a:pt x="2237708" y="1384995"/>
                </a:cubicBezTo>
                <a:cubicBezTo>
                  <a:pt x="1814401" y="1393888"/>
                  <a:pt x="1742678" y="1389851"/>
                  <a:pt x="1538424" y="1384995"/>
                </a:cubicBezTo>
                <a:cubicBezTo>
                  <a:pt x="1334170" y="1380139"/>
                  <a:pt x="1152079" y="1352678"/>
                  <a:pt x="839140" y="1384995"/>
                </a:cubicBezTo>
                <a:cubicBezTo>
                  <a:pt x="526201" y="1417312"/>
                  <a:pt x="179195" y="1381875"/>
                  <a:pt x="0" y="1384995"/>
                </a:cubicBezTo>
                <a:cubicBezTo>
                  <a:pt x="20489" y="1060502"/>
                  <a:pt x="-9192" y="1029858"/>
                  <a:pt x="0" y="734047"/>
                </a:cubicBezTo>
                <a:cubicBezTo>
                  <a:pt x="9192" y="438236"/>
                  <a:pt x="35907" y="243317"/>
                  <a:pt x="0" y="0"/>
                </a:cubicBezTo>
                <a:close/>
              </a:path>
              <a:path w="11188538" h="1384995" stroke="0" extrusionOk="0">
                <a:moveTo>
                  <a:pt x="0" y="0"/>
                </a:moveTo>
                <a:cubicBezTo>
                  <a:pt x="101343" y="-6513"/>
                  <a:pt x="238421" y="1396"/>
                  <a:pt x="475513" y="0"/>
                </a:cubicBezTo>
                <a:cubicBezTo>
                  <a:pt x="712605" y="-1396"/>
                  <a:pt x="671284" y="5507"/>
                  <a:pt x="839140" y="0"/>
                </a:cubicBezTo>
                <a:cubicBezTo>
                  <a:pt x="1006996" y="-5507"/>
                  <a:pt x="1127089" y="22330"/>
                  <a:pt x="1314653" y="0"/>
                </a:cubicBezTo>
                <a:cubicBezTo>
                  <a:pt x="1502217" y="-22330"/>
                  <a:pt x="1570899" y="16739"/>
                  <a:pt x="1678281" y="0"/>
                </a:cubicBezTo>
                <a:cubicBezTo>
                  <a:pt x="1785663" y="-16739"/>
                  <a:pt x="2167370" y="13338"/>
                  <a:pt x="2489450" y="0"/>
                </a:cubicBezTo>
                <a:cubicBezTo>
                  <a:pt x="2811530" y="-13338"/>
                  <a:pt x="2956641" y="28624"/>
                  <a:pt x="3300619" y="0"/>
                </a:cubicBezTo>
                <a:cubicBezTo>
                  <a:pt x="3644597" y="-28624"/>
                  <a:pt x="3573078" y="-17279"/>
                  <a:pt x="3664246" y="0"/>
                </a:cubicBezTo>
                <a:cubicBezTo>
                  <a:pt x="3755414" y="17279"/>
                  <a:pt x="4093437" y="-19923"/>
                  <a:pt x="4251644" y="0"/>
                </a:cubicBezTo>
                <a:cubicBezTo>
                  <a:pt x="4409851" y="19923"/>
                  <a:pt x="4895732" y="-34283"/>
                  <a:pt x="5062813" y="0"/>
                </a:cubicBezTo>
                <a:cubicBezTo>
                  <a:pt x="5229894" y="34283"/>
                  <a:pt x="5588981" y="-18897"/>
                  <a:pt x="5762097" y="0"/>
                </a:cubicBezTo>
                <a:cubicBezTo>
                  <a:pt x="5935213" y="18897"/>
                  <a:pt x="6097693" y="2731"/>
                  <a:pt x="6237610" y="0"/>
                </a:cubicBezTo>
                <a:cubicBezTo>
                  <a:pt x="6377527" y="-2731"/>
                  <a:pt x="6668145" y="-38635"/>
                  <a:pt x="7048779" y="0"/>
                </a:cubicBezTo>
                <a:cubicBezTo>
                  <a:pt x="7429413" y="38635"/>
                  <a:pt x="7331463" y="17585"/>
                  <a:pt x="7524292" y="0"/>
                </a:cubicBezTo>
                <a:cubicBezTo>
                  <a:pt x="7717121" y="-17585"/>
                  <a:pt x="8012630" y="-5258"/>
                  <a:pt x="8335461" y="0"/>
                </a:cubicBezTo>
                <a:cubicBezTo>
                  <a:pt x="8658292" y="5258"/>
                  <a:pt x="8893716" y="34255"/>
                  <a:pt x="9146630" y="0"/>
                </a:cubicBezTo>
                <a:cubicBezTo>
                  <a:pt x="9399544" y="-34255"/>
                  <a:pt x="9401052" y="-6963"/>
                  <a:pt x="9510257" y="0"/>
                </a:cubicBezTo>
                <a:cubicBezTo>
                  <a:pt x="9619462" y="6963"/>
                  <a:pt x="9869824" y="-13446"/>
                  <a:pt x="10097656" y="0"/>
                </a:cubicBezTo>
                <a:cubicBezTo>
                  <a:pt x="10325488" y="13446"/>
                  <a:pt x="10357261" y="17676"/>
                  <a:pt x="10573168" y="0"/>
                </a:cubicBezTo>
                <a:cubicBezTo>
                  <a:pt x="10789075" y="-17676"/>
                  <a:pt x="10966939" y="25413"/>
                  <a:pt x="11188538" y="0"/>
                </a:cubicBezTo>
                <a:cubicBezTo>
                  <a:pt x="11164638" y="163140"/>
                  <a:pt x="11207520" y="369251"/>
                  <a:pt x="11188538" y="678648"/>
                </a:cubicBezTo>
                <a:cubicBezTo>
                  <a:pt x="11169556" y="988045"/>
                  <a:pt x="11163401" y="1238659"/>
                  <a:pt x="11188538" y="1384995"/>
                </a:cubicBezTo>
                <a:cubicBezTo>
                  <a:pt x="11064444" y="1380824"/>
                  <a:pt x="10955917" y="1377886"/>
                  <a:pt x="10824911" y="1384995"/>
                </a:cubicBezTo>
                <a:cubicBezTo>
                  <a:pt x="10693905" y="1392104"/>
                  <a:pt x="10329989" y="1403822"/>
                  <a:pt x="9901856" y="1384995"/>
                </a:cubicBezTo>
                <a:cubicBezTo>
                  <a:pt x="9473723" y="1366168"/>
                  <a:pt x="9566136" y="1375867"/>
                  <a:pt x="9426343" y="1384995"/>
                </a:cubicBezTo>
                <a:cubicBezTo>
                  <a:pt x="9286550" y="1394123"/>
                  <a:pt x="9171930" y="1382015"/>
                  <a:pt x="8950830" y="1384995"/>
                </a:cubicBezTo>
                <a:cubicBezTo>
                  <a:pt x="8729730" y="1387975"/>
                  <a:pt x="8535704" y="1378062"/>
                  <a:pt x="8251547" y="1384995"/>
                </a:cubicBezTo>
                <a:cubicBezTo>
                  <a:pt x="7967390" y="1391928"/>
                  <a:pt x="7713172" y="1421916"/>
                  <a:pt x="7440378" y="1384995"/>
                </a:cubicBezTo>
                <a:cubicBezTo>
                  <a:pt x="7167584" y="1348074"/>
                  <a:pt x="7121945" y="1384327"/>
                  <a:pt x="6852980" y="1384995"/>
                </a:cubicBezTo>
                <a:cubicBezTo>
                  <a:pt x="6584015" y="1385663"/>
                  <a:pt x="6116849" y="1382126"/>
                  <a:pt x="5929925" y="1384995"/>
                </a:cubicBezTo>
                <a:cubicBezTo>
                  <a:pt x="5743002" y="1387864"/>
                  <a:pt x="5588396" y="1405986"/>
                  <a:pt x="5454412" y="1384995"/>
                </a:cubicBezTo>
                <a:cubicBezTo>
                  <a:pt x="5320428" y="1364004"/>
                  <a:pt x="4810347" y="1341011"/>
                  <a:pt x="4531358" y="1384995"/>
                </a:cubicBezTo>
                <a:cubicBezTo>
                  <a:pt x="4252369" y="1428979"/>
                  <a:pt x="4321414" y="1386818"/>
                  <a:pt x="4167730" y="1384995"/>
                </a:cubicBezTo>
                <a:cubicBezTo>
                  <a:pt x="4014046" y="1383172"/>
                  <a:pt x="3938570" y="1385670"/>
                  <a:pt x="3804103" y="1384995"/>
                </a:cubicBezTo>
                <a:cubicBezTo>
                  <a:pt x="3669636" y="1384320"/>
                  <a:pt x="3296613" y="1419958"/>
                  <a:pt x="3104819" y="1384995"/>
                </a:cubicBezTo>
                <a:cubicBezTo>
                  <a:pt x="2913025" y="1350032"/>
                  <a:pt x="2837519" y="1403518"/>
                  <a:pt x="2629306" y="1384995"/>
                </a:cubicBezTo>
                <a:cubicBezTo>
                  <a:pt x="2421093" y="1366472"/>
                  <a:pt x="2442896" y="1394094"/>
                  <a:pt x="2265679" y="1384995"/>
                </a:cubicBezTo>
                <a:cubicBezTo>
                  <a:pt x="2088462" y="1375896"/>
                  <a:pt x="1935972" y="1388623"/>
                  <a:pt x="1678281" y="1384995"/>
                </a:cubicBezTo>
                <a:cubicBezTo>
                  <a:pt x="1420590" y="1381367"/>
                  <a:pt x="1228517" y="1415260"/>
                  <a:pt x="978997" y="1384995"/>
                </a:cubicBezTo>
                <a:cubicBezTo>
                  <a:pt x="729477" y="1354730"/>
                  <a:pt x="746231" y="1385505"/>
                  <a:pt x="615370" y="1384995"/>
                </a:cubicBezTo>
                <a:cubicBezTo>
                  <a:pt x="484509" y="1384485"/>
                  <a:pt x="226955" y="1367050"/>
                  <a:pt x="0" y="1384995"/>
                </a:cubicBezTo>
                <a:cubicBezTo>
                  <a:pt x="-28126" y="1175643"/>
                  <a:pt x="741" y="821515"/>
                  <a:pt x="0" y="664798"/>
                </a:cubicBezTo>
                <a:cubicBezTo>
                  <a:pt x="-741" y="508081"/>
                  <a:pt x="26974" y="183038"/>
                  <a:pt x="0" y="0"/>
                </a:cubicBezTo>
                <a:close/>
              </a:path>
            </a:pathLst>
          </a:custGeom>
          <a:solidFill>
            <a:srgbClr val="40A9FF">
              <a:alpha val="10196"/>
            </a:srgbClr>
          </a:solidFill>
          <a:ln w="19050">
            <a:solidFill>
              <a:srgbClr val="40A9FF">
                <a:alpha val="60000"/>
              </a:srgbClr>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t>In het onderdeel </a:t>
            </a:r>
            <a:r>
              <a:rPr lang="nl-NL" sz="1050" i="1" dirty="0" err="1"/>
              <a:t>Objectives</a:t>
            </a:r>
            <a:r>
              <a:rPr lang="nl-NL" sz="1050" dirty="0"/>
              <a:t> wordt de vraag </a:t>
            </a:r>
            <a:r>
              <a:rPr lang="nl-NL" sz="1050" b="1" dirty="0"/>
              <a:t>WAT WIL IK </a:t>
            </a:r>
            <a:r>
              <a:rPr lang="nl-NL" sz="1050" dirty="0"/>
              <a:t>(als organisatie) verder uitgewerkt. Hier werk je de behoeftes, zoals beschreven in de </a:t>
            </a:r>
            <a:r>
              <a:rPr lang="nl-NL" sz="1050" i="1" dirty="0" err="1"/>
              <a:t>Needs</a:t>
            </a:r>
            <a:r>
              <a:rPr lang="nl-NL" sz="1050" i="1" dirty="0"/>
              <a:t> &amp; </a:t>
            </a:r>
            <a:r>
              <a:rPr lang="nl-NL" sz="1050" i="1" dirty="0" err="1"/>
              <a:t>Challenges</a:t>
            </a:r>
            <a:r>
              <a:rPr lang="nl-NL" sz="1050" dirty="0"/>
              <a:t>, uit in concrete acties (doelen). Kijk ook hier goed of de doelen daadwerkelijk een internationale dimensie (nodig) hebben, en of de doelen concreet genoeg (geformuleerd) zijn. Hoe algemener het verhaal, hoe moeilijker de monitoring hiervan.</a:t>
            </a:r>
          </a:p>
          <a:p>
            <a:endParaRPr lang="nl-NL" sz="1050" dirty="0"/>
          </a:p>
          <a:p>
            <a:r>
              <a:rPr lang="nl-NL" sz="1050" dirty="0"/>
              <a:t>Voor het evalueren en monitoren van jouw doelen geldt ook: hoe concreter en authentieker de doelen, hoe makkelijker het wordt om evaluatie-instrumenten te beschrijven. Stel je als organisatie de vraag: ‘Wat zie ik bij de medewerker/volwassen </a:t>
            </a:r>
            <a:r>
              <a:rPr lang="nl-NL" sz="1050" dirty="0" err="1"/>
              <a:t>leerder</a:t>
            </a:r>
            <a:r>
              <a:rPr lang="nl-NL" sz="1050" dirty="0"/>
              <a:t> gebeuren? Wat zie ik in de organisatie gebeuren? Hoe kan dit straks aangetoond worden?’. Hierbij kun je denken aan nulmetingen, voortgangsmetingen, werkgroepen, werkbezoeken, portfolio’s en de instrumenten voor internationale competenties van netwerken als </a:t>
            </a:r>
            <a:r>
              <a:rPr lang="nl-NL" sz="1050" u="sng" dirty="0">
                <a:effectLst/>
                <a:ea typeface="Times New Roman" panose="02020603050405020304" pitchFamily="18" charset="0"/>
                <a:cs typeface="Calibri" panose="020F0502020204030204" pitchFamily="34" charset="0"/>
                <a:hlinkClick r:id="rId6">
                  <a:extLst>
                    <a:ext uri="{A12FA001-AC4F-418D-AE19-62706E023703}">
                      <ahyp:hlinkClr xmlns:ahyp="http://schemas.microsoft.com/office/drawing/2018/hyperlinkcolor" val="tx"/>
                    </a:ext>
                  </a:extLst>
                </a:hlinkClick>
              </a:rPr>
              <a:t>EPALE</a:t>
            </a:r>
            <a:r>
              <a:rPr lang="nl-NL" sz="1050" dirty="0">
                <a:effectLst/>
                <a:ea typeface="Times New Roman" panose="02020603050405020304" pitchFamily="18" charset="0"/>
                <a:cs typeface="Calibri" panose="020F0502020204030204" pitchFamily="34" charset="0"/>
              </a:rPr>
              <a:t> (of </a:t>
            </a:r>
            <a:r>
              <a:rPr lang="nl-NL" sz="1050" u="sng" dirty="0" err="1">
                <a:effectLst/>
                <a:ea typeface="Times New Roman" panose="02020603050405020304" pitchFamily="18" charset="0"/>
                <a:cs typeface="Calibri" panose="020F0502020204030204" pitchFamily="34" charset="0"/>
                <a:hlinkClick r:id="rId7">
                  <a:extLst>
                    <a:ext uri="{A12FA001-AC4F-418D-AE19-62706E023703}">
                      <ahyp:hlinkClr xmlns:ahyp="http://schemas.microsoft.com/office/drawing/2018/hyperlinkcolor" val="tx"/>
                    </a:ext>
                  </a:extLst>
                </a:hlinkClick>
              </a:rPr>
              <a:t>eTwinning</a:t>
            </a:r>
            <a:r>
              <a:rPr lang="nl-NL" sz="1050" dirty="0">
                <a:effectLst/>
                <a:ea typeface="Times New Roman" panose="02020603050405020304" pitchFamily="18" charset="0"/>
                <a:cs typeface="Calibri" panose="020F0502020204030204" pitchFamily="34" charset="0"/>
              </a:rPr>
              <a:t> voor </a:t>
            </a:r>
            <a:r>
              <a:rPr lang="nl-NL" sz="1050" dirty="0">
                <a:solidFill>
                  <a:srgbClr val="000000"/>
                </a:solidFill>
                <a:effectLst/>
                <a:ea typeface="Times New Roman" panose="02020603050405020304" pitchFamily="18" charset="0"/>
                <a:cs typeface="Calibri" panose="020F0502020204030204" pitchFamily="34" charset="0"/>
              </a:rPr>
              <a:t>VAVO-scholen)</a:t>
            </a:r>
            <a:r>
              <a:rPr lang="nl-NL" sz="1050" dirty="0"/>
              <a:t>en Europass. Houd daarbij in het achterhoofd dat resultaten voor de doelgroep in de volwasseneneducatie alleen behaald kunnen worden door betrokkenheid van medewerkers. Per doel (</a:t>
            </a:r>
            <a:r>
              <a:rPr lang="nl-NL" sz="1050" i="1" dirty="0" err="1"/>
              <a:t>Objective</a:t>
            </a:r>
            <a:r>
              <a:rPr lang="nl-NL" sz="1050" dirty="0"/>
              <a:t>) moeten onderstaande vragen beantwoord worden. Dit geeft dus ook de ruimte om per doel het actieplan te specificeren.</a:t>
            </a:r>
          </a:p>
        </p:txBody>
      </p:sp>
      <p:sp>
        <p:nvSpPr>
          <p:cNvPr id="42" name="Tekstvak 41">
            <a:extLst>
              <a:ext uri="{FF2B5EF4-FFF2-40B4-BE49-F238E27FC236}">
                <a16:creationId xmlns:a16="http://schemas.microsoft.com/office/drawing/2014/main" id="{F4D44506-E43C-42BD-8485-9D7BC972E29B}"/>
              </a:ext>
            </a:extLst>
          </p:cNvPr>
          <p:cNvSpPr txBox="1"/>
          <p:nvPr/>
        </p:nvSpPr>
        <p:spPr>
          <a:xfrm>
            <a:off x="3004398" y="6005147"/>
            <a:ext cx="2617062" cy="577081"/>
          </a:xfrm>
          <a:prstGeom prst="rect">
            <a:avLst/>
          </a:prstGeom>
          <a:noFill/>
        </p:spPr>
        <p:txBody>
          <a:bodyPr wrap="square">
            <a:spAutoFit/>
          </a:bodyPr>
          <a:lstStyle/>
          <a:p>
            <a:pPr algn="ctr"/>
            <a:r>
              <a:rPr lang="nl-NL" sz="1050" dirty="0"/>
              <a:t>Een activiteit (uitwisseling, job </a:t>
            </a:r>
            <a:r>
              <a:rPr lang="nl-NL" sz="1050" dirty="0" err="1"/>
              <a:t>shadowing</a:t>
            </a:r>
            <a:r>
              <a:rPr lang="nl-NL" sz="1050" dirty="0"/>
              <a:t>, </a:t>
            </a:r>
          </a:p>
          <a:p>
            <a:pPr algn="ctr"/>
            <a:r>
              <a:rPr lang="nl-NL" sz="1050" dirty="0"/>
              <a:t>cursus etc.) is geen doel op zich, maar een </a:t>
            </a:r>
          </a:p>
          <a:p>
            <a:pPr algn="ctr"/>
            <a:r>
              <a:rPr lang="nl-NL" sz="1050" b="1" dirty="0"/>
              <a:t>middel</a:t>
            </a:r>
            <a:r>
              <a:rPr lang="nl-NL" sz="1050" dirty="0"/>
              <a:t> om een doel te behalen!</a:t>
            </a:r>
          </a:p>
        </p:txBody>
      </p:sp>
      <p:sp>
        <p:nvSpPr>
          <p:cNvPr id="45" name="Tekstvak 44">
            <a:extLst>
              <a:ext uri="{FF2B5EF4-FFF2-40B4-BE49-F238E27FC236}">
                <a16:creationId xmlns:a16="http://schemas.microsoft.com/office/drawing/2014/main" id="{74F1FF96-CC65-414A-A3FC-BD69BF160935}"/>
              </a:ext>
            </a:extLst>
          </p:cNvPr>
          <p:cNvSpPr txBox="1"/>
          <p:nvPr/>
        </p:nvSpPr>
        <p:spPr>
          <a:xfrm>
            <a:off x="8358343" y="5393441"/>
            <a:ext cx="3132972" cy="1223412"/>
          </a:xfrm>
          <a:custGeom>
            <a:avLst/>
            <a:gdLst>
              <a:gd name="connsiteX0" fmla="*/ 0 w 3132972"/>
              <a:gd name="connsiteY0" fmla="*/ 0 h 1223412"/>
              <a:gd name="connsiteX1" fmla="*/ 595265 w 3132972"/>
              <a:gd name="connsiteY1" fmla="*/ 0 h 1223412"/>
              <a:gd name="connsiteX2" fmla="*/ 1284519 w 3132972"/>
              <a:gd name="connsiteY2" fmla="*/ 0 h 1223412"/>
              <a:gd name="connsiteX3" fmla="*/ 1848453 w 3132972"/>
              <a:gd name="connsiteY3" fmla="*/ 0 h 1223412"/>
              <a:gd name="connsiteX4" fmla="*/ 2381059 w 3132972"/>
              <a:gd name="connsiteY4" fmla="*/ 0 h 1223412"/>
              <a:gd name="connsiteX5" fmla="*/ 3132972 w 3132972"/>
              <a:gd name="connsiteY5" fmla="*/ 0 h 1223412"/>
              <a:gd name="connsiteX6" fmla="*/ 3132972 w 3132972"/>
              <a:gd name="connsiteY6" fmla="*/ 575004 h 1223412"/>
              <a:gd name="connsiteX7" fmla="*/ 3132972 w 3132972"/>
              <a:gd name="connsiteY7" fmla="*/ 1223412 h 1223412"/>
              <a:gd name="connsiteX8" fmla="*/ 2569037 w 3132972"/>
              <a:gd name="connsiteY8" fmla="*/ 1223412 h 1223412"/>
              <a:gd name="connsiteX9" fmla="*/ 1942443 w 3132972"/>
              <a:gd name="connsiteY9" fmla="*/ 1223412 h 1223412"/>
              <a:gd name="connsiteX10" fmla="*/ 1315848 w 3132972"/>
              <a:gd name="connsiteY10" fmla="*/ 1223412 h 1223412"/>
              <a:gd name="connsiteX11" fmla="*/ 626594 w 3132972"/>
              <a:gd name="connsiteY11" fmla="*/ 1223412 h 1223412"/>
              <a:gd name="connsiteX12" fmla="*/ 0 w 3132972"/>
              <a:gd name="connsiteY12" fmla="*/ 1223412 h 1223412"/>
              <a:gd name="connsiteX13" fmla="*/ 0 w 3132972"/>
              <a:gd name="connsiteY13" fmla="*/ 623940 h 1223412"/>
              <a:gd name="connsiteX14" fmla="*/ 0 w 3132972"/>
              <a:gd name="connsiteY14" fmla="*/ 0 h 1223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32972" h="1223412" fill="none" extrusionOk="0">
                <a:moveTo>
                  <a:pt x="0" y="0"/>
                </a:moveTo>
                <a:cubicBezTo>
                  <a:pt x="197257" y="-2709"/>
                  <a:pt x="354318" y="-11557"/>
                  <a:pt x="595265" y="0"/>
                </a:cubicBezTo>
                <a:cubicBezTo>
                  <a:pt x="836213" y="11557"/>
                  <a:pt x="1091910" y="20858"/>
                  <a:pt x="1284519" y="0"/>
                </a:cubicBezTo>
                <a:cubicBezTo>
                  <a:pt x="1477128" y="-20858"/>
                  <a:pt x="1624430" y="15257"/>
                  <a:pt x="1848453" y="0"/>
                </a:cubicBezTo>
                <a:cubicBezTo>
                  <a:pt x="2072476" y="-15257"/>
                  <a:pt x="2154429" y="19533"/>
                  <a:pt x="2381059" y="0"/>
                </a:cubicBezTo>
                <a:cubicBezTo>
                  <a:pt x="2607689" y="-19533"/>
                  <a:pt x="2909795" y="-33476"/>
                  <a:pt x="3132972" y="0"/>
                </a:cubicBezTo>
                <a:cubicBezTo>
                  <a:pt x="3154371" y="154017"/>
                  <a:pt x="3122778" y="291139"/>
                  <a:pt x="3132972" y="575004"/>
                </a:cubicBezTo>
                <a:cubicBezTo>
                  <a:pt x="3143166" y="858869"/>
                  <a:pt x="3122468" y="985325"/>
                  <a:pt x="3132972" y="1223412"/>
                </a:cubicBezTo>
                <a:cubicBezTo>
                  <a:pt x="2989090" y="1238441"/>
                  <a:pt x="2724396" y="1219925"/>
                  <a:pt x="2569037" y="1223412"/>
                </a:cubicBezTo>
                <a:cubicBezTo>
                  <a:pt x="2413678" y="1226899"/>
                  <a:pt x="2217951" y="1223169"/>
                  <a:pt x="1942443" y="1223412"/>
                </a:cubicBezTo>
                <a:cubicBezTo>
                  <a:pt x="1666935" y="1223655"/>
                  <a:pt x="1620316" y="1244366"/>
                  <a:pt x="1315848" y="1223412"/>
                </a:cubicBezTo>
                <a:cubicBezTo>
                  <a:pt x="1011381" y="1202458"/>
                  <a:pt x="853474" y="1217704"/>
                  <a:pt x="626594" y="1223412"/>
                </a:cubicBezTo>
                <a:cubicBezTo>
                  <a:pt x="399714" y="1229120"/>
                  <a:pt x="132255" y="1216987"/>
                  <a:pt x="0" y="1223412"/>
                </a:cubicBezTo>
                <a:cubicBezTo>
                  <a:pt x="13240" y="995545"/>
                  <a:pt x="7021" y="912473"/>
                  <a:pt x="0" y="623940"/>
                </a:cubicBezTo>
                <a:cubicBezTo>
                  <a:pt x="-7021" y="335407"/>
                  <a:pt x="-1929" y="154293"/>
                  <a:pt x="0" y="0"/>
                </a:cubicBezTo>
                <a:close/>
              </a:path>
              <a:path w="3132972" h="1223412" stroke="0" extrusionOk="0">
                <a:moveTo>
                  <a:pt x="0" y="0"/>
                </a:moveTo>
                <a:cubicBezTo>
                  <a:pt x="254528" y="-15669"/>
                  <a:pt x="443402" y="-1228"/>
                  <a:pt x="563935" y="0"/>
                </a:cubicBezTo>
                <a:cubicBezTo>
                  <a:pt x="684468" y="1228"/>
                  <a:pt x="896262" y="18584"/>
                  <a:pt x="1096540" y="0"/>
                </a:cubicBezTo>
                <a:cubicBezTo>
                  <a:pt x="1296819" y="-18584"/>
                  <a:pt x="1430291" y="-17945"/>
                  <a:pt x="1660475" y="0"/>
                </a:cubicBezTo>
                <a:cubicBezTo>
                  <a:pt x="1890660" y="17945"/>
                  <a:pt x="2009456" y="9096"/>
                  <a:pt x="2193080" y="0"/>
                </a:cubicBezTo>
                <a:cubicBezTo>
                  <a:pt x="2376705" y="-9096"/>
                  <a:pt x="2766737" y="12471"/>
                  <a:pt x="3132972" y="0"/>
                </a:cubicBezTo>
                <a:cubicBezTo>
                  <a:pt x="3144159" y="228018"/>
                  <a:pt x="3155780" y="476175"/>
                  <a:pt x="3132972" y="623940"/>
                </a:cubicBezTo>
                <a:cubicBezTo>
                  <a:pt x="3110164" y="771705"/>
                  <a:pt x="3115341" y="1016266"/>
                  <a:pt x="3132972" y="1223412"/>
                </a:cubicBezTo>
                <a:cubicBezTo>
                  <a:pt x="2861459" y="1204299"/>
                  <a:pt x="2713077" y="1233801"/>
                  <a:pt x="2569037" y="1223412"/>
                </a:cubicBezTo>
                <a:cubicBezTo>
                  <a:pt x="2424998" y="1213023"/>
                  <a:pt x="2172335" y="1217710"/>
                  <a:pt x="1879783" y="1223412"/>
                </a:cubicBezTo>
                <a:cubicBezTo>
                  <a:pt x="1587231" y="1229114"/>
                  <a:pt x="1432277" y="1219084"/>
                  <a:pt x="1284519" y="1223412"/>
                </a:cubicBezTo>
                <a:cubicBezTo>
                  <a:pt x="1136761" y="1227740"/>
                  <a:pt x="852040" y="1210646"/>
                  <a:pt x="689254" y="1223412"/>
                </a:cubicBezTo>
                <a:cubicBezTo>
                  <a:pt x="526468" y="1236178"/>
                  <a:pt x="172899" y="1218655"/>
                  <a:pt x="0" y="1223412"/>
                </a:cubicBezTo>
                <a:cubicBezTo>
                  <a:pt x="-19556" y="1079876"/>
                  <a:pt x="-8797" y="850954"/>
                  <a:pt x="0" y="636174"/>
                </a:cubicBezTo>
                <a:cubicBezTo>
                  <a:pt x="8797" y="421394"/>
                  <a:pt x="9793" y="177140"/>
                  <a:pt x="0" y="0"/>
                </a:cubicBezTo>
                <a:close/>
              </a:path>
            </a:pathLst>
          </a:custGeom>
          <a:solidFill>
            <a:srgbClr val="ECF6FF"/>
          </a:solidFill>
          <a:ln w="19050">
            <a:solidFill>
              <a:srgbClr val="9BD2FF"/>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latin typeface="Klavika Md" panose="02000000000000000000"/>
              </a:rPr>
              <a:t>Leg hier uit hoe is besloten dat DIT het plan / de </a:t>
            </a:r>
          </a:p>
          <a:p>
            <a:r>
              <a:rPr lang="nl-NL" sz="1050" dirty="0">
                <a:latin typeface="Klavika Md" panose="02000000000000000000"/>
              </a:rPr>
              <a:t>doelen zijn waar de organisatie mee aan de slag gaat, en wie daar bij betrokken zijn geweest. </a:t>
            </a:r>
          </a:p>
          <a:p>
            <a:endParaRPr lang="nl-NL" sz="1050" dirty="0">
              <a:latin typeface="Klavika Md" panose="02000000000000000000"/>
            </a:endParaRPr>
          </a:p>
          <a:p>
            <a:r>
              <a:rPr lang="nl-NL" sz="1050" dirty="0">
                <a:latin typeface="Klavika Md" panose="02000000000000000000"/>
              </a:rPr>
              <a:t>Beschrijf dus het </a:t>
            </a:r>
            <a:r>
              <a:rPr lang="nl-NL" sz="1050" b="1" dirty="0">
                <a:latin typeface="Klavika Md" panose="02000000000000000000"/>
              </a:rPr>
              <a:t>besluitvormingsproces</a:t>
            </a:r>
            <a:r>
              <a:rPr lang="nl-NL" sz="1050" dirty="0">
                <a:latin typeface="Klavika Md" panose="02000000000000000000"/>
              </a:rPr>
              <a:t>. Een </a:t>
            </a:r>
          </a:p>
          <a:p>
            <a:r>
              <a:rPr lang="nl-NL" sz="1050" dirty="0">
                <a:latin typeface="Klavika Md" panose="02000000000000000000"/>
              </a:rPr>
              <a:t>beoordelaar wil immers niet alleen weten wat er in de </a:t>
            </a:r>
          </a:p>
          <a:p>
            <a:r>
              <a:rPr lang="nl-NL" sz="1050" dirty="0">
                <a:latin typeface="Klavika Md" panose="02000000000000000000"/>
              </a:rPr>
              <a:t>etalage staat, maar ook de rest van de winkel zien. </a:t>
            </a:r>
          </a:p>
        </p:txBody>
      </p:sp>
      <p:sp>
        <p:nvSpPr>
          <p:cNvPr id="47" name="Boog 46">
            <a:extLst>
              <a:ext uri="{FF2B5EF4-FFF2-40B4-BE49-F238E27FC236}">
                <a16:creationId xmlns:a16="http://schemas.microsoft.com/office/drawing/2014/main" id="{C222680E-A29B-4210-934B-885239FB993A}"/>
              </a:ext>
            </a:extLst>
          </p:cNvPr>
          <p:cNvSpPr/>
          <p:nvPr/>
        </p:nvSpPr>
        <p:spPr>
          <a:xfrm rot="9519328">
            <a:off x="6844094" y="4569461"/>
            <a:ext cx="2867660" cy="1492778"/>
          </a:xfrm>
          <a:prstGeom prst="arc">
            <a:avLst>
              <a:gd name="adj1" fmla="val 17528778"/>
              <a:gd name="adj2" fmla="val 5287"/>
            </a:avLst>
          </a:prstGeom>
          <a:ln w="28575">
            <a:solidFill>
              <a:srgbClr val="9BD2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latin typeface="Klavika Md" panose="02000000000000000000"/>
            </a:endParaRPr>
          </a:p>
        </p:txBody>
      </p:sp>
      <p:pic>
        <p:nvPicPr>
          <p:cNvPr id="51" name="Picture 11">
            <a:extLst>
              <a:ext uri="{FF2B5EF4-FFF2-40B4-BE49-F238E27FC236}">
                <a16:creationId xmlns:a16="http://schemas.microsoft.com/office/drawing/2014/main" id="{0BEC80F3-53E5-42F4-8D06-3690E2D27085}"/>
              </a:ext>
            </a:extLst>
          </p:cNvPr>
          <p:cNvPicPr>
            <a:picLocks noChangeAspect="1"/>
          </p:cNvPicPr>
          <p:nvPr/>
        </p:nvPicPr>
        <p:blipFill>
          <a:blip r:embed="rId8"/>
          <a:stretch>
            <a:fillRect/>
          </a:stretch>
        </p:blipFill>
        <p:spPr>
          <a:xfrm flipH="1">
            <a:off x="10625695" y="3701796"/>
            <a:ext cx="1336284" cy="1516484"/>
          </a:xfrm>
          <a:prstGeom prst="rect">
            <a:avLst/>
          </a:prstGeom>
        </p:spPr>
      </p:pic>
    </p:spTree>
    <p:extLst>
      <p:ext uri="{BB962C8B-B14F-4D97-AF65-F5344CB8AC3E}">
        <p14:creationId xmlns:p14="http://schemas.microsoft.com/office/powerpoint/2010/main" val="2375136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4">
            <a:extLst>
              <a:ext uri="{FF2B5EF4-FFF2-40B4-BE49-F238E27FC236}">
                <a16:creationId xmlns:a16="http://schemas.microsoft.com/office/drawing/2014/main" id="{3DDF6CC6-6A6B-407E-8A9F-B0B52A83C6A5}"/>
              </a:ext>
            </a:extLst>
          </p:cNvPr>
          <p:cNvPicPr>
            <a:picLocks noGrp="1" noRot="1" noChangeAspect="1" noMove="1" noResize="1" noEditPoints="1" noAdjustHandles="1" noChangeArrowheads="1" noChangeShapeType="1" noCrop="1"/>
          </p:cNvPicPr>
          <p:nvPr/>
        </p:nvPicPr>
        <p:blipFill rotWithShape="1">
          <a:blip r:embed="rId3"/>
          <a:srcRect l="9597" t="15288"/>
          <a:stretch/>
        </p:blipFill>
        <p:spPr>
          <a:xfrm>
            <a:off x="-73865" y="-495681"/>
            <a:ext cx="4891435" cy="1446439"/>
          </a:xfrm>
          <a:prstGeom prst="rect">
            <a:avLst/>
          </a:prstGeom>
        </p:spPr>
      </p:pic>
      <p:sp>
        <p:nvSpPr>
          <p:cNvPr id="6" name="TextBox 5">
            <a:extLst>
              <a:ext uri="{FF2B5EF4-FFF2-40B4-BE49-F238E27FC236}">
                <a16:creationId xmlns:a16="http://schemas.microsoft.com/office/drawing/2014/main" id="{6B4474E5-C922-F545-8C3F-9AB2E4E3447C}"/>
              </a:ext>
            </a:extLst>
          </p:cNvPr>
          <p:cNvSpPr txBox="1"/>
          <p:nvPr/>
        </p:nvSpPr>
        <p:spPr>
          <a:xfrm>
            <a:off x="258955" y="175349"/>
            <a:ext cx="6354596" cy="523220"/>
          </a:xfrm>
          <a:prstGeom prst="rect">
            <a:avLst/>
          </a:prstGeom>
          <a:noFill/>
        </p:spPr>
        <p:txBody>
          <a:bodyPr wrap="square" rtlCol="0">
            <a:spAutoFit/>
          </a:bodyPr>
          <a:lstStyle/>
          <a:p>
            <a:r>
              <a:rPr lang="nl-NL" sz="2800" dirty="0">
                <a:solidFill>
                  <a:srgbClr val="36212E"/>
                </a:solidFill>
                <a:latin typeface="Klavika Md" panose="02000000000000000000"/>
              </a:rPr>
              <a:t>ACTIVITIES &amp; MANAGEMENT</a:t>
            </a:r>
          </a:p>
        </p:txBody>
      </p:sp>
      <p:pic>
        <p:nvPicPr>
          <p:cNvPr id="9" name="Picture 8">
            <a:extLst>
              <a:ext uri="{FF2B5EF4-FFF2-40B4-BE49-F238E27FC236}">
                <a16:creationId xmlns:a16="http://schemas.microsoft.com/office/drawing/2014/main" id="{9D731152-5495-EF42-9C61-122EF84834B6}"/>
              </a:ext>
            </a:extLst>
          </p:cNvPr>
          <p:cNvPicPr>
            <a:picLocks noChangeAspect="1"/>
          </p:cNvPicPr>
          <p:nvPr/>
        </p:nvPicPr>
        <p:blipFill>
          <a:blip r:embed="rId4"/>
          <a:stretch>
            <a:fillRect/>
          </a:stretch>
        </p:blipFill>
        <p:spPr>
          <a:xfrm>
            <a:off x="11185352" y="232509"/>
            <a:ext cx="776627" cy="787314"/>
          </a:xfrm>
          <a:prstGeom prst="rect">
            <a:avLst/>
          </a:prstGeom>
        </p:spPr>
      </p:pic>
      <p:pic>
        <p:nvPicPr>
          <p:cNvPr id="10" name="Picture 9" descr="Logo&#10;&#10;Description automatically generated">
            <a:extLst>
              <a:ext uri="{FF2B5EF4-FFF2-40B4-BE49-F238E27FC236}">
                <a16:creationId xmlns:a16="http://schemas.microsoft.com/office/drawing/2014/main" id="{77F8DD3A-DC52-4A41-A1E9-01A217B46C72}"/>
              </a:ext>
            </a:extLst>
          </p:cNvPr>
          <p:cNvPicPr>
            <a:picLocks noChangeAspect="1"/>
          </p:cNvPicPr>
          <p:nvPr/>
        </p:nvPicPr>
        <p:blipFill>
          <a:blip r:embed="rId5"/>
          <a:stretch>
            <a:fillRect/>
          </a:stretch>
        </p:blipFill>
        <p:spPr>
          <a:xfrm>
            <a:off x="9389371" y="148004"/>
            <a:ext cx="1845676" cy="802754"/>
          </a:xfrm>
          <a:prstGeom prst="rect">
            <a:avLst/>
          </a:prstGeom>
        </p:spPr>
      </p:pic>
      <p:sp>
        <p:nvSpPr>
          <p:cNvPr id="16" name="Tekstvak 15">
            <a:extLst>
              <a:ext uri="{FF2B5EF4-FFF2-40B4-BE49-F238E27FC236}">
                <a16:creationId xmlns:a16="http://schemas.microsoft.com/office/drawing/2014/main" id="{99A9E985-0302-46FD-9B45-345932D90E9F}"/>
              </a:ext>
            </a:extLst>
          </p:cNvPr>
          <p:cNvSpPr txBox="1"/>
          <p:nvPr/>
        </p:nvSpPr>
        <p:spPr>
          <a:xfrm>
            <a:off x="519342" y="1232024"/>
            <a:ext cx="7114815" cy="261610"/>
          </a:xfrm>
          <a:prstGeom prst="rect">
            <a:avLst/>
          </a:prstGeom>
          <a:solidFill>
            <a:schemeClr val="bg1"/>
          </a:solidFill>
          <a:ln w="3175">
            <a:solidFill>
              <a:schemeClr val="tx1"/>
            </a:solidFill>
          </a:ln>
        </p:spPr>
        <p:txBody>
          <a:bodyPr wrap="square">
            <a:spAutoFit/>
          </a:bodyPr>
          <a:lstStyle/>
          <a:p>
            <a:r>
              <a:rPr lang="en-US" sz="1100" b="1" dirty="0">
                <a:solidFill>
                  <a:srgbClr val="333333"/>
                </a:solidFill>
                <a:latin typeface="Klavika Md" panose="02000000000000000000"/>
              </a:rPr>
              <a:t>Year	Estimated number of adult learners		Estimated number of staff</a:t>
            </a:r>
            <a:endParaRPr lang="en-US" sz="1100" dirty="0">
              <a:latin typeface="Klavika Md" panose="02000000000000000000"/>
            </a:endParaRPr>
          </a:p>
        </p:txBody>
      </p:sp>
      <p:sp>
        <p:nvSpPr>
          <p:cNvPr id="18" name="Tekstvak 17">
            <a:extLst>
              <a:ext uri="{FF2B5EF4-FFF2-40B4-BE49-F238E27FC236}">
                <a16:creationId xmlns:a16="http://schemas.microsoft.com/office/drawing/2014/main" id="{3634B68D-1BEC-424B-B3DC-42136CFDD254}"/>
              </a:ext>
            </a:extLst>
          </p:cNvPr>
          <p:cNvSpPr txBox="1"/>
          <p:nvPr/>
        </p:nvSpPr>
        <p:spPr>
          <a:xfrm>
            <a:off x="519361" y="2061532"/>
            <a:ext cx="7114815" cy="261610"/>
          </a:xfrm>
          <a:prstGeom prst="rect">
            <a:avLst/>
          </a:prstGeom>
          <a:solidFill>
            <a:schemeClr val="bg1"/>
          </a:solidFill>
          <a:ln w="3175">
            <a:solidFill>
              <a:schemeClr val="tx1"/>
            </a:solidFill>
          </a:ln>
        </p:spPr>
        <p:txBody>
          <a:bodyPr wrap="square">
            <a:spAutoFit/>
          </a:bodyPr>
          <a:lstStyle/>
          <a:p>
            <a:r>
              <a:rPr lang="en-US" sz="1100" i="0" dirty="0">
                <a:effectLst/>
                <a:latin typeface="Klavika Md" panose="02000000000000000000"/>
              </a:rPr>
              <a:t>Please briefly explain how did you make your estimations for the number of staff and learner participants per year.</a:t>
            </a:r>
            <a:endParaRPr lang="nl-NL" sz="1100" dirty="0">
              <a:latin typeface="Klavika Md" panose="02000000000000000000"/>
            </a:endParaRPr>
          </a:p>
        </p:txBody>
      </p:sp>
      <p:sp>
        <p:nvSpPr>
          <p:cNvPr id="19" name="Tekstvak 18">
            <a:extLst>
              <a:ext uri="{FF2B5EF4-FFF2-40B4-BE49-F238E27FC236}">
                <a16:creationId xmlns:a16="http://schemas.microsoft.com/office/drawing/2014/main" id="{249AECB8-8774-4662-A075-24ABC25D86F6}"/>
              </a:ext>
            </a:extLst>
          </p:cNvPr>
          <p:cNvSpPr txBox="1"/>
          <p:nvPr/>
        </p:nvSpPr>
        <p:spPr>
          <a:xfrm>
            <a:off x="519341" y="2433640"/>
            <a:ext cx="7114815" cy="430887"/>
          </a:xfrm>
          <a:prstGeom prst="rect">
            <a:avLst/>
          </a:prstGeom>
          <a:solidFill>
            <a:schemeClr val="bg1"/>
          </a:solidFill>
          <a:ln w="3175">
            <a:solidFill>
              <a:schemeClr val="tx1"/>
            </a:solidFill>
          </a:ln>
        </p:spPr>
        <p:txBody>
          <a:bodyPr wrap="square">
            <a:spAutoFit/>
          </a:bodyPr>
          <a:lstStyle/>
          <a:p>
            <a:r>
              <a:rPr lang="en-US" sz="1100" dirty="0">
                <a:latin typeface="Klavika Md" panose="02000000000000000000"/>
              </a:rPr>
              <a:t>Why do you think that your estimations for the number of staff and learner participants per year are realistic and appropriate (considering your </a:t>
            </a:r>
            <a:r>
              <a:rPr lang="en-US" sz="1100" dirty="0" err="1">
                <a:latin typeface="Klavika Md" panose="02000000000000000000"/>
              </a:rPr>
              <a:t>organisation's</a:t>
            </a:r>
            <a:r>
              <a:rPr lang="en-US" sz="1100" dirty="0">
                <a:latin typeface="Klavika Md" panose="02000000000000000000"/>
              </a:rPr>
              <a:t> experience, size and Erasmus Plan objectives)?</a:t>
            </a:r>
            <a:endParaRPr lang="nl-NL" sz="1100" dirty="0">
              <a:latin typeface="Klavika Md" panose="02000000000000000000"/>
            </a:endParaRPr>
          </a:p>
        </p:txBody>
      </p:sp>
      <p:sp>
        <p:nvSpPr>
          <p:cNvPr id="20" name="Tekstvak 19">
            <a:extLst>
              <a:ext uri="{FF2B5EF4-FFF2-40B4-BE49-F238E27FC236}">
                <a16:creationId xmlns:a16="http://schemas.microsoft.com/office/drawing/2014/main" id="{14D7DAD0-406A-4E24-B28F-331BE59B50AE}"/>
              </a:ext>
            </a:extLst>
          </p:cNvPr>
          <p:cNvSpPr txBox="1"/>
          <p:nvPr/>
        </p:nvSpPr>
        <p:spPr>
          <a:xfrm>
            <a:off x="519382" y="2975025"/>
            <a:ext cx="7114815" cy="430887"/>
          </a:xfrm>
          <a:prstGeom prst="rect">
            <a:avLst/>
          </a:prstGeom>
          <a:solidFill>
            <a:schemeClr val="bg1"/>
          </a:solidFill>
          <a:ln w="3175">
            <a:solidFill>
              <a:schemeClr val="tx1"/>
            </a:solidFill>
          </a:ln>
        </p:spPr>
        <p:txBody>
          <a:bodyPr wrap="square">
            <a:spAutoFit/>
          </a:bodyPr>
          <a:lstStyle/>
          <a:p>
            <a:r>
              <a:rPr lang="en-US" sz="1100" dirty="0">
                <a:latin typeface="Klavika Md" panose="02000000000000000000"/>
              </a:rPr>
              <a:t>What profiles of staff and learners do you plan to involve? Please explain the reasons for your choices in relation to your objectives.</a:t>
            </a:r>
            <a:endParaRPr lang="nl-NL" sz="1100" dirty="0">
              <a:latin typeface="Klavika Md" panose="02000000000000000000"/>
            </a:endParaRPr>
          </a:p>
        </p:txBody>
      </p:sp>
      <p:sp>
        <p:nvSpPr>
          <p:cNvPr id="17" name="Tekstvak 16">
            <a:extLst>
              <a:ext uri="{FF2B5EF4-FFF2-40B4-BE49-F238E27FC236}">
                <a16:creationId xmlns:a16="http://schemas.microsoft.com/office/drawing/2014/main" id="{F0EBC91E-9B05-486A-9513-3F9E0D8E2713}"/>
              </a:ext>
            </a:extLst>
          </p:cNvPr>
          <p:cNvSpPr txBox="1"/>
          <p:nvPr/>
        </p:nvSpPr>
        <p:spPr>
          <a:xfrm>
            <a:off x="519402" y="4442039"/>
            <a:ext cx="7114815" cy="754053"/>
          </a:xfrm>
          <a:prstGeom prst="rect">
            <a:avLst/>
          </a:prstGeom>
          <a:solidFill>
            <a:schemeClr val="bg1">
              <a:alpha val="25098"/>
            </a:schemeClr>
          </a:solidFill>
          <a:ln w="3175">
            <a:solidFill>
              <a:schemeClr val="tx1"/>
            </a:solidFill>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100" b="0" i="0" u="none" strike="noStrike" cap="none" normalizeH="0" baseline="0" dirty="0" err="1">
                <a:ln>
                  <a:noFill/>
                </a:ln>
                <a:solidFill>
                  <a:srgbClr val="333333"/>
                </a:solidFill>
                <a:effectLst/>
                <a:latin typeface="eui-default"/>
              </a:rPr>
              <a:t>What</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will</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your</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organisation</a:t>
            </a:r>
            <a:r>
              <a:rPr kumimoji="0" lang="nl-NL" altLang="nl-NL" sz="1100" b="0" i="0" u="none" strike="noStrike" cap="none" normalizeH="0" baseline="0" dirty="0">
                <a:ln>
                  <a:noFill/>
                </a:ln>
                <a:solidFill>
                  <a:srgbClr val="333333"/>
                </a:solidFill>
                <a:effectLst/>
                <a:latin typeface="eui-default"/>
              </a:rPr>
              <a:t> do </a:t>
            </a:r>
            <a:r>
              <a:rPr kumimoji="0" lang="nl-NL" altLang="nl-NL" sz="1100" b="0" i="0" u="none" strike="noStrike" cap="none" normalizeH="0" baseline="0" dirty="0" err="1">
                <a:ln>
                  <a:noFill/>
                </a:ln>
                <a:solidFill>
                  <a:srgbClr val="333333"/>
                </a:solidFill>
                <a:effectLst/>
                <a:latin typeface="eui-default"/>
              </a:rPr>
              <a:t>to</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contribute</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to</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the</a:t>
            </a:r>
            <a:r>
              <a:rPr kumimoji="0" lang="nl-NL" altLang="nl-NL" sz="1100" b="0" i="0" u="none" strike="noStrike" cap="none" normalizeH="0" baseline="0" dirty="0">
                <a:ln>
                  <a:noFill/>
                </a:ln>
                <a:solidFill>
                  <a:srgbClr val="333333"/>
                </a:solidFill>
                <a:effectLst/>
                <a:latin typeface="eui-default"/>
              </a:rPr>
              <a:t> basic </a:t>
            </a:r>
            <a:r>
              <a:rPr kumimoji="0" lang="nl-NL" altLang="nl-NL" sz="1100" b="0" i="0" u="none" strike="noStrike" cap="none" normalizeH="0" baseline="0" dirty="0" err="1">
                <a:ln>
                  <a:noFill/>
                </a:ln>
                <a:solidFill>
                  <a:srgbClr val="333333"/>
                </a:solidFill>
                <a:effectLst/>
                <a:latin typeface="eui-default"/>
              </a:rPr>
              <a:t>principles</a:t>
            </a:r>
            <a:r>
              <a:rPr kumimoji="0" lang="nl-NL" altLang="nl-NL" sz="1100" b="0" i="0" u="none" strike="noStrike" cap="none" normalizeH="0" baseline="0" dirty="0">
                <a:ln>
                  <a:noFill/>
                </a:ln>
                <a:solidFill>
                  <a:srgbClr val="333333"/>
                </a:solidFill>
                <a:effectLst/>
                <a:latin typeface="eui-default"/>
              </a:rPr>
              <a:t> of </a:t>
            </a:r>
            <a:r>
              <a:rPr kumimoji="0" lang="nl-NL" altLang="nl-NL" sz="1100" b="0" i="0" u="none" strike="noStrike" cap="none" normalizeH="0" baseline="0" dirty="0" err="1">
                <a:ln>
                  <a:noFill/>
                </a:ln>
                <a:solidFill>
                  <a:srgbClr val="333333"/>
                </a:solidFill>
                <a:effectLst/>
                <a:latin typeface="eui-default"/>
              </a:rPr>
              <a:t>the</a:t>
            </a:r>
            <a:r>
              <a:rPr kumimoji="0" lang="nl-NL" altLang="nl-NL" sz="1100" b="0" i="0" u="none" strike="noStrike" cap="none" normalizeH="0" baseline="0" dirty="0">
                <a:ln>
                  <a:noFill/>
                </a:ln>
                <a:solidFill>
                  <a:srgbClr val="333333"/>
                </a:solidFill>
                <a:effectLst/>
                <a:latin typeface="eui-default"/>
              </a:rPr>
              <a:t> Erasmus </a:t>
            </a:r>
            <a:r>
              <a:rPr kumimoji="0" lang="nl-NL" altLang="nl-NL" sz="1100" b="0" i="0" u="none" strike="noStrike" cap="none" normalizeH="0" baseline="0" dirty="0" err="1">
                <a:ln>
                  <a:noFill/>
                </a:ln>
                <a:solidFill>
                  <a:srgbClr val="333333"/>
                </a:solidFill>
                <a:effectLst/>
                <a:latin typeface="eui-default"/>
              </a:rPr>
              <a:t>accreditation</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described</a:t>
            </a:r>
            <a:r>
              <a:rPr kumimoji="0" lang="nl-NL" altLang="nl-NL" sz="1100" b="0" i="0" u="none" strike="noStrike" cap="none" normalizeH="0" baseline="0" dirty="0">
                <a:ln>
                  <a:noFill/>
                </a:ln>
                <a:solidFill>
                  <a:srgbClr val="333333"/>
                </a:solidFill>
                <a:effectLst/>
                <a:latin typeface="eui-default"/>
              </a:rPr>
              <a:t> in </a:t>
            </a:r>
            <a:r>
              <a:rPr kumimoji="0" lang="nl-NL" altLang="nl-NL" sz="1100" b="0" i="0" u="none" strike="noStrike" cap="none" normalizeH="0" baseline="0" dirty="0" err="1">
                <a:ln>
                  <a:noFill/>
                </a:ln>
                <a:solidFill>
                  <a:srgbClr val="333333"/>
                </a:solidFill>
                <a:effectLst/>
                <a:latin typeface="eui-default"/>
              </a:rPr>
              <a:t>the</a:t>
            </a:r>
            <a:r>
              <a:rPr kumimoji="0" lang="nl-NL" altLang="nl-NL" sz="1100" b="0" i="0" u="none" strike="noStrike" cap="none" normalizeH="0" baseline="0" dirty="0">
                <a:ln>
                  <a:noFill/>
                </a:ln>
                <a:solidFill>
                  <a:srgbClr val="333333"/>
                </a:solidFill>
                <a:effectLst/>
                <a:latin typeface="eui-default"/>
              </a:rPr>
              <a:t> Erasmus </a:t>
            </a:r>
            <a:r>
              <a:rPr kumimoji="0" lang="nl-NL" altLang="nl-NL" sz="1100" b="0" i="0" u="none" strike="noStrike" cap="none" normalizeH="0" baseline="0" dirty="0" err="1">
                <a:ln>
                  <a:noFill/>
                </a:ln>
                <a:solidFill>
                  <a:srgbClr val="333333"/>
                </a:solidFill>
                <a:effectLst/>
                <a:latin typeface="eui-default"/>
              </a:rPr>
              <a:t>quality</a:t>
            </a:r>
            <a:r>
              <a:rPr kumimoji="0" lang="nl-NL" altLang="nl-NL" sz="1100" b="0" i="0" u="none" strike="noStrike" cap="none" normalizeH="0" baseline="0" dirty="0">
                <a:ln>
                  <a:noFill/>
                </a:ln>
                <a:solidFill>
                  <a:srgbClr val="333333"/>
                </a:solidFill>
                <a:effectLst/>
                <a:latin typeface="eui-default"/>
              </a:rPr>
              <a:t> </a:t>
            </a:r>
            <a:r>
              <a:rPr kumimoji="0" lang="nl-NL" altLang="nl-NL" sz="1100" b="0" i="0" u="none" strike="noStrike" cap="none" normalizeH="0" baseline="0" dirty="0" err="1">
                <a:ln>
                  <a:noFill/>
                </a:ln>
                <a:solidFill>
                  <a:srgbClr val="333333"/>
                </a:solidFill>
                <a:effectLst/>
                <a:latin typeface="eui-default"/>
              </a:rPr>
              <a:t>standards</a:t>
            </a:r>
            <a:r>
              <a:rPr kumimoji="0" lang="nl-NL" altLang="nl-NL" sz="1100" b="0" i="0" u="none" strike="noStrike" cap="none" normalizeH="0" baseline="0" dirty="0">
                <a:ln>
                  <a:noFill/>
                </a:ln>
                <a:solidFill>
                  <a:srgbClr val="333333"/>
                </a:solidFill>
                <a:effectLst/>
                <a:latin typeface="eui-default"/>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100" b="0" i="0" u="none" strike="noStrike" cap="none" normalizeH="0" baseline="0" dirty="0">
                <a:ln>
                  <a:noFill/>
                </a:ln>
                <a:solidFill>
                  <a:srgbClr val="333333"/>
                </a:solidFill>
                <a:effectLst/>
                <a:latin typeface="inherit"/>
              </a:rPr>
              <a:t>i) </a:t>
            </a:r>
            <a:r>
              <a:rPr kumimoji="0" lang="nl-NL" altLang="nl-NL" sz="1100" b="0" i="0" u="none" strike="noStrike" cap="none" normalizeH="0" baseline="0" dirty="0" err="1">
                <a:ln>
                  <a:noFill/>
                </a:ln>
                <a:solidFill>
                  <a:srgbClr val="333333"/>
                </a:solidFill>
                <a:effectLst/>
                <a:latin typeface="inherit"/>
              </a:rPr>
              <a:t>Inclusion</a:t>
            </a:r>
            <a:endParaRPr kumimoji="0" lang="nl-NL" altLang="nl-NL" sz="2400" b="0" i="0" u="none" strike="noStrike" cap="none" normalizeH="0" baseline="0" dirty="0">
              <a:ln>
                <a:noFill/>
              </a:ln>
              <a:solidFill>
                <a:schemeClr val="tx1"/>
              </a:solidFill>
              <a:effectLst/>
              <a:latin typeface="Arial" panose="020B0604020202020204" pitchFamily="34" charset="0"/>
            </a:endParaRPr>
          </a:p>
        </p:txBody>
      </p:sp>
      <p:sp>
        <p:nvSpPr>
          <p:cNvPr id="22" name="Tekstvak 21">
            <a:extLst>
              <a:ext uri="{FF2B5EF4-FFF2-40B4-BE49-F238E27FC236}">
                <a16:creationId xmlns:a16="http://schemas.microsoft.com/office/drawing/2014/main" id="{095BF459-8218-49E5-8E57-1FDBC80757DF}"/>
              </a:ext>
            </a:extLst>
          </p:cNvPr>
          <p:cNvSpPr txBox="1"/>
          <p:nvPr/>
        </p:nvSpPr>
        <p:spPr>
          <a:xfrm>
            <a:off x="519421" y="5305924"/>
            <a:ext cx="7114815" cy="261610"/>
          </a:xfrm>
          <a:prstGeom prst="rect">
            <a:avLst/>
          </a:prstGeom>
          <a:solidFill>
            <a:schemeClr val="bg1">
              <a:alpha val="25098"/>
            </a:schemeClr>
          </a:solidFill>
          <a:ln w="3175">
            <a:solidFill>
              <a:schemeClr val="tx1"/>
            </a:solidFill>
          </a:ln>
        </p:spPr>
        <p:txBody>
          <a:bodyPr wrap="square">
            <a:spAutoFit/>
          </a:bodyPr>
          <a:lstStyle/>
          <a:p>
            <a:r>
              <a:rPr lang="en-US" sz="1100" i="0" dirty="0">
                <a:effectLst/>
                <a:latin typeface="Klavika Md" panose="02000000000000000000"/>
              </a:rPr>
              <a:t>ii) Environmental sustainability and responsibility</a:t>
            </a:r>
            <a:endParaRPr lang="nl-NL" sz="1100" dirty="0">
              <a:latin typeface="Klavika Md" panose="02000000000000000000"/>
            </a:endParaRPr>
          </a:p>
        </p:txBody>
      </p:sp>
      <p:sp>
        <p:nvSpPr>
          <p:cNvPr id="23" name="Tekstvak 22">
            <a:extLst>
              <a:ext uri="{FF2B5EF4-FFF2-40B4-BE49-F238E27FC236}">
                <a16:creationId xmlns:a16="http://schemas.microsoft.com/office/drawing/2014/main" id="{C2C995A7-3A61-43F9-85F7-BDB5C219F228}"/>
              </a:ext>
            </a:extLst>
          </p:cNvPr>
          <p:cNvSpPr txBox="1"/>
          <p:nvPr/>
        </p:nvSpPr>
        <p:spPr>
          <a:xfrm>
            <a:off x="519422" y="5682950"/>
            <a:ext cx="7114815" cy="261610"/>
          </a:xfrm>
          <a:prstGeom prst="rect">
            <a:avLst/>
          </a:prstGeom>
          <a:solidFill>
            <a:schemeClr val="bg1">
              <a:alpha val="25098"/>
            </a:schemeClr>
          </a:solidFill>
          <a:ln w="3175">
            <a:solidFill>
              <a:schemeClr val="tx1"/>
            </a:solidFill>
          </a:ln>
        </p:spPr>
        <p:txBody>
          <a:bodyPr wrap="square">
            <a:spAutoFit/>
          </a:bodyPr>
          <a:lstStyle/>
          <a:p>
            <a:r>
              <a:rPr lang="nl-NL" sz="1100" dirty="0">
                <a:latin typeface="Klavika Md" panose="02000000000000000000"/>
              </a:rPr>
              <a:t>iii) Digital </a:t>
            </a:r>
            <a:r>
              <a:rPr lang="nl-NL" sz="1100" dirty="0" err="1">
                <a:latin typeface="Klavika Md" panose="02000000000000000000"/>
              </a:rPr>
              <a:t>education</a:t>
            </a:r>
            <a:endParaRPr lang="nl-NL" sz="1100" dirty="0">
              <a:latin typeface="Klavika Md" panose="02000000000000000000"/>
            </a:endParaRPr>
          </a:p>
        </p:txBody>
      </p:sp>
      <p:sp>
        <p:nvSpPr>
          <p:cNvPr id="24" name="Tekstvak 23">
            <a:extLst>
              <a:ext uri="{FF2B5EF4-FFF2-40B4-BE49-F238E27FC236}">
                <a16:creationId xmlns:a16="http://schemas.microsoft.com/office/drawing/2014/main" id="{604E3FB5-7F77-4CA1-A418-2F19B8075F7F}"/>
              </a:ext>
            </a:extLst>
          </p:cNvPr>
          <p:cNvSpPr txBox="1"/>
          <p:nvPr/>
        </p:nvSpPr>
        <p:spPr>
          <a:xfrm>
            <a:off x="519422" y="6059976"/>
            <a:ext cx="7114815" cy="261610"/>
          </a:xfrm>
          <a:prstGeom prst="rect">
            <a:avLst/>
          </a:prstGeom>
          <a:solidFill>
            <a:schemeClr val="bg1">
              <a:alpha val="25098"/>
            </a:schemeClr>
          </a:solidFill>
          <a:ln w="3175">
            <a:solidFill>
              <a:schemeClr val="tx1"/>
            </a:solidFill>
          </a:ln>
        </p:spPr>
        <p:txBody>
          <a:bodyPr wrap="square">
            <a:spAutoFit/>
          </a:bodyPr>
          <a:lstStyle/>
          <a:p>
            <a:r>
              <a:rPr lang="en-US" sz="1100" dirty="0">
                <a:latin typeface="Klavika Md" panose="02000000000000000000"/>
              </a:rPr>
              <a:t>iv) Active participation in the network of Erasmus </a:t>
            </a:r>
            <a:r>
              <a:rPr lang="en-US" sz="1100" dirty="0" err="1">
                <a:latin typeface="Klavika Md" panose="02000000000000000000"/>
              </a:rPr>
              <a:t>organisations</a:t>
            </a:r>
            <a:endParaRPr lang="nl-NL" sz="1100" dirty="0">
              <a:latin typeface="Klavika Md" panose="02000000000000000000"/>
            </a:endParaRPr>
          </a:p>
        </p:txBody>
      </p:sp>
      <p:sp>
        <p:nvSpPr>
          <p:cNvPr id="25" name="Tekstvak 24">
            <a:extLst>
              <a:ext uri="{FF2B5EF4-FFF2-40B4-BE49-F238E27FC236}">
                <a16:creationId xmlns:a16="http://schemas.microsoft.com/office/drawing/2014/main" id="{E3EB4E83-BBC2-4045-AD4D-7D70C8267D91}"/>
              </a:ext>
            </a:extLst>
          </p:cNvPr>
          <p:cNvSpPr txBox="1"/>
          <p:nvPr/>
        </p:nvSpPr>
        <p:spPr>
          <a:xfrm>
            <a:off x="519382" y="1524456"/>
            <a:ext cx="7114815" cy="507831"/>
          </a:xfrm>
          <a:prstGeom prst="rect">
            <a:avLst/>
          </a:prstGeom>
          <a:solidFill>
            <a:schemeClr val="bg1"/>
          </a:solidFill>
          <a:ln w="3175">
            <a:solidFill>
              <a:schemeClr val="tx1"/>
            </a:solidFill>
          </a:ln>
        </p:spPr>
        <p:txBody>
          <a:bodyPr wrap="square">
            <a:spAutoFit/>
          </a:bodyPr>
          <a:lstStyle/>
          <a:p>
            <a:pPr>
              <a:spcAft>
                <a:spcPts val="600"/>
              </a:spcAft>
            </a:pPr>
            <a:r>
              <a:rPr lang="en-US" sz="1100" dirty="0">
                <a:solidFill>
                  <a:srgbClr val="333333"/>
                </a:solidFill>
                <a:latin typeface="Klavika Md" panose="02000000000000000000"/>
              </a:rPr>
              <a:t>Year 1</a:t>
            </a:r>
          </a:p>
          <a:p>
            <a:pPr>
              <a:spcAft>
                <a:spcPts val="600"/>
              </a:spcAft>
            </a:pPr>
            <a:r>
              <a:rPr lang="en-US" sz="1100" dirty="0">
                <a:solidFill>
                  <a:srgbClr val="333333"/>
                </a:solidFill>
                <a:latin typeface="Klavika Md" panose="02000000000000000000"/>
              </a:rPr>
              <a:t>Year 2</a:t>
            </a:r>
            <a:endParaRPr lang="en-US" sz="1100" dirty="0">
              <a:latin typeface="Klavika Md" panose="02000000000000000000"/>
            </a:endParaRPr>
          </a:p>
        </p:txBody>
      </p:sp>
      <p:sp>
        <p:nvSpPr>
          <p:cNvPr id="26" name="Tekstvak 25">
            <a:extLst>
              <a:ext uri="{FF2B5EF4-FFF2-40B4-BE49-F238E27FC236}">
                <a16:creationId xmlns:a16="http://schemas.microsoft.com/office/drawing/2014/main" id="{CEEB254B-E66C-4A10-8A8C-101E862046EA}"/>
              </a:ext>
            </a:extLst>
          </p:cNvPr>
          <p:cNvSpPr txBox="1"/>
          <p:nvPr/>
        </p:nvSpPr>
        <p:spPr>
          <a:xfrm>
            <a:off x="519422" y="3498686"/>
            <a:ext cx="4648082" cy="577081"/>
          </a:xfrm>
          <a:custGeom>
            <a:avLst/>
            <a:gdLst>
              <a:gd name="connsiteX0" fmla="*/ 0 w 4648082"/>
              <a:gd name="connsiteY0" fmla="*/ 0 h 577081"/>
              <a:gd name="connsiteX1" fmla="*/ 617531 w 4648082"/>
              <a:gd name="connsiteY1" fmla="*/ 0 h 577081"/>
              <a:gd name="connsiteX2" fmla="*/ 1281543 w 4648082"/>
              <a:gd name="connsiteY2" fmla="*/ 0 h 577081"/>
              <a:gd name="connsiteX3" fmla="*/ 1806112 w 4648082"/>
              <a:gd name="connsiteY3" fmla="*/ 0 h 577081"/>
              <a:gd name="connsiteX4" fmla="*/ 2516604 w 4648082"/>
              <a:gd name="connsiteY4" fmla="*/ 0 h 577081"/>
              <a:gd name="connsiteX5" fmla="*/ 3087654 w 4648082"/>
              <a:gd name="connsiteY5" fmla="*/ 0 h 577081"/>
              <a:gd name="connsiteX6" fmla="*/ 3658705 w 4648082"/>
              <a:gd name="connsiteY6" fmla="*/ 0 h 577081"/>
              <a:gd name="connsiteX7" fmla="*/ 4648082 w 4648082"/>
              <a:gd name="connsiteY7" fmla="*/ 0 h 577081"/>
              <a:gd name="connsiteX8" fmla="*/ 4648082 w 4648082"/>
              <a:gd name="connsiteY8" fmla="*/ 577081 h 577081"/>
              <a:gd name="connsiteX9" fmla="*/ 4030551 w 4648082"/>
              <a:gd name="connsiteY9" fmla="*/ 577081 h 577081"/>
              <a:gd name="connsiteX10" fmla="*/ 3413020 w 4648082"/>
              <a:gd name="connsiteY10" fmla="*/ 577081 h 577081"/>
              <a:gd name="connsiteX11" fmla="*/ 2841970 w 4648082"/>
              <a:gd name="connsiteY11" fmla="*/ 577081 h 577081"/>
              <a:gd name="connsiteX12" fmla="*/ 2177958 w 4648082"/>
              <a:gd name="connsiteY12" fmla="*/ 577081 h 577081"/>
              <a:gd name="connsiteX13" fmla="*/ 1606908 w 4648082"/>
              <a:gd name="connsiteY13" fmla="*/ 577081 h 577081"/>
              <a:gd name="connsiteX14" fmla="*/ 1082339 w 4648082"/>
              <a:gd name="connsiteY14" fmla="*/ 577081 h 577081"/>
              <a:gd name="connsiteX15" fmla="*/ 0 w 4648082"/>
              <a:gd name="connsiteY15" fmla="*/ 577081 h 577081"/>
              <a:gd name="connsiteX16" fmla="*/ 0 w 4648082"/>
              <a:gd name="connsiteY16" fmla="*/ 0 h 57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48082" h="577081" fill="none" extrusionOk="0">
                <a:moveTo>
                  <a:pt x="0" y="0"/>
                </a:moveTo>
                <a:cubicBezTo>
                  <a:pt x="220991" y="9703"/>
                  <a:pt x="362113" y="15437"/>
                  <a:pt x="617531" y="0"/>
                </a:cubicBezTo>
                <a:cubicBezTo>
                  <a:pt x="872949" y="-15437"/>
                  <a:pt x="1023973" y="-25530"/>
                  <a:pt x="1281543" y="0"/>
                </a:cubicBezTo>
                <a:cubicBezTo>
                  <a:pt x="1539113" y="25530"/>
                  <a:pt x="1646897" y="-6260"/>
                  <a:pt x="1806112" y="0"/>
                </a:cubicBezTo>
                <a:cubicBezTo>
                  <a:pt x="1965327" y="6260"/>
                  <a:pt x="2358893" y="9288"/>
                  <a:pt x="2516604" y="0"/>
                </a:cubicBezTo>
                <a:cubicBezTo>
                  <a:pt x="2674315" y="-9288"/>
                  <a:pt x="2845698" y="-20137"/>
                  <a:pt x="3087654" y="0"/>
                </a:cubicBezTo>
                <a:cubicBezTo>
                  <a:pt x="3329610" y="20137"/>
                  <a:pt x="3382210" y="11377"/>
                  <a:pt x="3658705" y="0"/>
                </a:cubicBezTo>
                <a:cubicBezTo>
                  <a:pt x="3935200" y="-11377"/>
                  <a:pt x="4388405" y="39957"/>
                  <a:pt x="4648082" y="0"/>
                </a:cubicBezTo>
                <a:cubicBezTo>
                  <a:pt x="4649210" y="202691"/>
                  <a:pt x="4648403" y="297803"/>
                  <a:pt x="4648082" y="577081"/>
                </a:cubicBezTo>
                <a:cubicBezTo>
                  <a:pt x="4520848" y="580641"/>
                  <a:pt x="4339056" y="592480"/>
                  <a:pt x="4030551" y="577081"/>
                </a:cubicBezTo>
                <a:cubicBezTo>
                  <a:pt x="3722046" y="561682"/>
                  <a:pt x="3595386" y="571985"/>
                  <a:pt x="3413020" y="577081"/>
                </a:cubicBezTo>
                <a:cubicBezTo>
                  <a:pt x="3230654" y="582177"/>
                  <a:pt x="3115988" y="580330"/>
                  <a:pt x="2841970" y="577081"/>
                </a:cubicBezTo>
                <a:cubicBezTo>
                  <a:pt x="2567952" y="573833"/>
                  <a:pt x="2359062" y="582527"/>
                  <a:pt x="2177958" y="577081"/>
                </a:cubicBezTo>
                <a:cubicBezTo>
                  <a:pt x="1996854" y="571635"/>
                  <a:pt x="1862479" y="566751"/>
                  <a:pt x="1606908" y="577081"/>
                </a:cubicBezTo>
                <a:cubicBezTo>
                  <a:pt x="1351337" y="587412"/>
                  <a:pt x="1284895" y="588575"/>
                  <a:pt x="1082339" y="577081"/>
                </a:cubicBezTo>
                <a:cubicBezTo>
                  <a:pt x="879783" y="565587"/>
                  <a:pt x="402628" y="532256"/>
                  <a:pt x="0" y="577081"/>
                </a:cubicBezTo>
                <a:cubicBezTo>
                  <a:pt x="3049" y="402828"/>
                  <a:pt x="-20570" y="182686"/>
                  <a:pt x="0" y="0"/>
                </a:cubicBezTo>
                <a:close/>
              </a:path>
              <a:path w="4648082" h="577081" stroke="0" extrusionOk="0">
                <a:moveTo>
                  <a:pt x="0" y="0"/>
                </a:moveTo>
                <a:cubicBezTo>
                  <a:pt x="259219" y="13851"/>
                  <a:pt x="298499" y="5082"/>
                  <a:pt x="571050" y="0"/>
                </a:cubicBezTo>
                <a:cubicBezTo>
                  <a:pt x="843601" y="-5082"/>
                  <a:pt x="972214" y="-10760"/>
                  <a:pt x="1095619" y="0"/>
                </a:cubicBezTo>
                <a:cubicBezTo>
                  <a:pt x="1219024" y="10760"/>
                  <a:pt x="1389464" y="19211"/>
                  <a:pt x="1666669" y="0"/>
                </a:cubicBezTo>
                <a:cubicBezTo>
                  <a:pt x="1943874" y="-19211"/>
                  <a:pt x="2033255" y="-19373"/>
                  <a:pt x="2191239" y="0"/>
                </a:cubicBezTo>
                <a:cubicBezTo>
                  <a:pt x="2349223" y="19373"/>
                  <a:pt x="2573140" y="-14710"/>
                  <a:pt x="2901731" y="0"/>
                </a:cubicBezTo>
                <a:cubicBezTo>
                  <a:pt x="3230322" y="14710"/>
                  <a:pt x="3272815" y="11242"/>
                  <a:pt x="3612224" y="0"/>
                </a:cubicBezTo>
                <a:cubicBezTo>
                  <a:pt x="3951633" y="-11242"/>
                  <a:pt x="4393624" y="48924"/>
                  <a:pt x="4648082" y="0"/>
                </a:cubicBezTo>
                <a:cubicBezTo>
                  <a:pt x="4660612" y="272760"/>
                  <a:pt x="4654448" y="298740"/>
                  <a:pt x="4648082" y="577081"/>
                </a:cubicBezTo>
                <a:cubicBezTo>
                  <a:pt x="4460715" y="556993"/>
                  <a:pt x="4293660" y="564509"/>
                  <a:pt x="4077032" y="577081"/>
                </a:cubicBezTo>
                <a:cubicBezTo>
                  <a:pt x="3860404" y="589654"/>
                  <a:pt x="3628542" y="584820"/>
                  <a:pt x="3459501" y="577081"/>
                </a:cubicBezTo>
                <a:cubicBezTo>
                  <a:pt x="3290460" y="569342"/>
                  <a:pt x="2977434" y="554715"/>
                  <a:pt x="2841970" y="577081"/>
                </a:cubicBezTo>
                <a:cubicBezTo>
                  <a:pt x="2706506" y="599447"/>
                  <a:pt x="2493626" y="552287"/>
                  <a:pt x="2317401" y="577081"/>
                </a:cubicBezTo>
                <a:cubicBezTo>
                  <a:pt x="2141176" y="601875"/>
                  <a:pt x="2002015" y="580415"/>
                  <a:pt x="1746351" y="577081"/>
                </a:cubicBezTo>
                <a:cubicBezTo>
                  <a:pt x="1490687" y="573748"/>
                  <a:pt x="1335378" y="572058"/>
                  <a:pt x="1175301" y="577081"/>
                </a:cubicBezTo>
                <a:cubicBezTo>
                  <a:pt x="1015224" y="582105"/>
                  <a:pt x="782486" y="594808"/>
                  <a:pt x="604251" y="577081"/>
                </a:cubicBezTo>
                <a:cubicBezTo>
                  <a:pt x="426016" y="559355"/>
                  <a:pt x="139178" y="602979"/>
                  <a:pt x="0" y="577081"/>
                </a:cubicBezTo>
                <a:cubicBezTo>
                  <a:pt x="-16461" y="413757"/>
                  <a:pt x="-14027" y="115885"/>
                  <a:pt x="0" y="0"/>
                </a:cubicBezTo>
                <a:close/>
              </a:path>
            </a:pathLst>
          </a:custGeom>
          <a:solidFill>
            <a:srgbClr val="ECF6FF"/>
          </a:solidFill>
          <a:ln w="19050">
            <a:solidFill>
              <a:srgbClr val="9BD2FF"/>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pPr algn="ctr"/>
            <a:r>
              <a:rPr lang="nl-NL" sz="1050" dirty="0"/>
              <a:t>In dit onderdeel gaat het om een </a:t>
            </a:r>
            <a:r>
              <a:rPr lang="nl-NL" sz="1050" b="1" dirty="0"/>
              <a:t>schatting</a:t>
            </a:r>
            <a:r>
              <a:rPr lang="nl-NL" sz="1050" dirty="0"/>
              <a:t> van aantallen, je zit dus niet aan de precieze cijfers vast. </a:t>
            </a:r>
            <a:r>
              <a:rPr lang="nl-NL" sz="1050" dirty="0">
                <a:latin typeface="Klavika Md" panose="02000000000000000000"/>
              </a:rPr>
              <a:t>Je</a:t>
            </a:r>
            <a:r>
              <a:rPr lang="nl-NL" sz="1050" dirty="0"/>
              <a:t> hoeft hier ook geen schatting te geven t/m 2027 – focus je op doelen / activiteiten / aantallen voor de eerstvolgende jaren.</a:t>
            </a:r>
            <a:endParaRPr lang="nl-NL" sz="1050" dirty="0">
              <a:latin typeface="Klavika Md" panose="02000000000000000000"/>
            </a:endParaRPr>
          </a:p>
        </p:txBody>
      </p:sp>
      <p:sp>
        <p:nvSpPr>
          <p:cNvPr id="27" name="Tekstvak 26">
            <a:extLst>
              <a:ext uri="{FF2B5EF4-FFF2-40B4-BE49-F238E27FC236}">
                <a16:creationId xmlns:a16="http://schemas.microsoft.com/office/drawing/2014/main" id="{510C0737-B5FF-4E32-90B7-6D94D2C25B91}"/>
              </a:ext>
            </a:extLst>
          </p:cNvPr>
          <p:cNvSpPr txBox="1"/>
          <p:nvPr/>
        </p:nvSpPr>
        <p:spPr>
          <a:xfrm>
            <a:off x="7943673" y="1242298"/>
            <a:ext cx="3457298" cy="2677656"/>
          </a:xfrm>
          <a:custGeom>
            <a:avLst/>
            <a:gdLst>
              <a:gd name="connsiteX0" fmla="*/ 0 w 3457298"/>
              <a:gd name="connsiteY0" fmla="*/ 0 h 2677656"/>
              <a:gd name="connsiteX1" fmla="*/ 760606 w 3457298"/>
              <a:gd name="connsiteY1" fmla="*/ 0 h 2677656"/>
              <a:gd name="connsiteX2" fmla="*/ 1348346 w 3457298"/>
              <a:gd name="connsiteY2" fmla="*/ 0 h 2677656"/>
              <a:gd name="connsiteX3" fmla="*/ 2074379 w 3457298"/>
              <a:gd name="connsiteY3" fmla="*/ 0 h 2677656"/>
              <a:gd name="connsiteX4" fmla="*/ 2696692 w 3457298"/>
              <a:gd name="connsiteY4" fmla="*/ 0 h 2677656"/>
              <a:gd name="connsiteX5" fmla="*/ 3457298 w 3457298"/>
              <a:gd name="connsiteY5" fmla="*/ 0 h 2677656"/>
              <a:gd name="connsiteX6" fmla="*/ 3457298 w 3457298"/>
              <a:gd name="connsiteY6" fmla="*/ 589084 h 2677656"/>
              <a:gd name="connsiteX7" fmla="*/ 3457298 w 3457298"/>
              <a:gd name="connsiteY7" fmla="*/ 1285275 h 2677656"/>
              <a:gd name="connsiteX8" fmla="*/ 3457298 w 3457298"/>
              <a:gd name="connsiteY8" fmla="*/ 1927912 h 2677656"/>
              <a:gd name="connsiteX9" fmla="*/ 3457298 w 3457298"/>
              <a:gd name="connsiteY9" fmla="*/ 2677656 h 2677656"/>
              <a:gd name="connsiteX10" fmla="*/ 2834984 w 3457298"/>
              <a:gd name="connsiteY10" fmla="*/ 2677656 h 2677656"/>
              <a:gd name="connsiteX11" fmla="*/ 2143525 w 3457298"/>
              <a:gd name="connsiteY11" fmla="*/ 2677656 h 2677656"/>
              <a:gd name="connsiteX12" fmla="*/ 1521211 w 3457298"/>
              <a:gd name="connsiteY12" fmla="*/ 2677656 h 2677656"/>
              <a:gd name="connsiteX13" fmla="*/ 933470 w 3457298"/>
              <a:gd name="connsiteY13" fmla="*/ 2677656 h 2677656"/>
              <a:gd name="connsiteX14" fmla="*/ 0 w 3457298"/>
              <a:gd name="connsiteY14" fmla="*/ 2677656 h 2677656"/>
              <a:gd name="connsiteX15" fmla="*/ 0 w 3457298"/>
              <a:gd name="connsiteY15" fmla="*/ 2061795 h 2677656"/>
              <a:gd name="connsiteX16" fmla="*/ 0 w 3457298"/>
              <a:gd name="connsiteY16" fmla="*/ 1365605 h 2677656"/>
              <a:gd name="connsiteX17" fmla="*/ 0 w 3457298"/>
              <a:gd name="connsiteY17" fmla="*/ 776520 h 2677656"/>
              <a:gd name="connsiteX18" fmla="*/ 0 w 3457298"/>
              <a:gd name="connsiteY18" fmla="*/ 0 h 2677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7298" h="2677656" fill="none" extrusionOk="0">
                <a:moveTo>
                  <a:pt x="0" y="0"/>
                </a:moveTo>
                <a:cubicBezTo>
                  <a:pt x="305542" y="4381"/>
                  <a:pt x="491739" y="-2837"/>
                  <a:pt x="760606" y="0"/>
                </a:cubicBezTo>
                <a:cubicBezTo>
                  <a:pt x="1029473" y="2837"/>
                  <a:pt x="1184109" y="-29242"/>
                  <a:pt x="1348346" y="0"/>
                </a:cubicBezTo>
                <a:cubicBezTo>
                  <a:pt x="1512583" y="29242"/>
                  <a:pt x="1824794" y="8242"/>
                  <a:pt x="2074379" y="0"/>
                </a:cubicBezTo>
                <a:cubicBezTo>
                  <a:pt x="2323964" y="-8242"/>
                  <a:pt x="2505105" y="18982"/>
                  <a:pt x="2696692" y="0"/>
                </a:cubicBezTo>
                <a:cubicBezTo>
                  <a:pt x="2888279" y="-18982"/>
                  <a:pt x="3232252" y="19418"/>
                  <a:pt x="3457298" y="0"/>
                </a:cubicBezTo>
                <a:cubicBezTo>
                  <a:pt x="3450045" y="245658"/>
                  <a:pt x="3474818" y="459179"/>
                  <a:pt x="3457298" y="589084"/>
                </a:cubicBezTo>
                <a:cubicBezTo>
                  <a:pt x="3439778" y="718989"/>
                  <a:pt x="3429171" y="1078201"/>
                  <a:pt x="3457298" y="1285275"/>
                </a:cubicBezTo>
                <a:cubicBezTo>
                  <a:pt x="3485425" y="1492349"/>
                  <a:pt x="3483381" y="1720972"/>
                  <a:pt x="3457298" y="1927912"/>
                </a:cubicBezTo>
                <a:cubicBezTo>
                  <a:pt x="3431215" y="2134852"/>
                  <a:pt x="3437336" y="2527302"/>
                  <a:pt x="3457298" y="2677656"/>
                </a:cubicBezTo>
                <a:cubicBezTo>
                  <a:pt x="3213701" y="2662552"/>
                  <a:pt x="3097638" y="2678296"/>
                  <a:pt x="2834984" y="2677656"/>
                </a:cubicBezTo>
                <a:cubicBezTo>
                  <a:pt x="2572330" y="2677016"/>
                  <a:pt x="2392891" y="2645221"/>
                  <a:pt x="2143525" y="2677656"/>
                </a:cubicBezTo>
                <a:cubicBezTo>
                  <a:pt x="1894159" y="2710091"/>
                  <a:pt x="1746968" y="2649725"/>
                  <a:pt x="1521211" y="2677656"/>
                </a:cubicBezTo>
                <a:cubicBezTo>
                  <a:pt x="1295454" y="2705587"/>
                  <a:pt x="1188147" y="2662974"/>
                  <a:pt x="933470" y="2677656"/>
                </a:cubicBezTo>
                <a:cubicBezTo>
                  <a:pt x="678793" y="2692338"/>
                  <a:pt x="300532" y="2669036"/>
                  <a:pt x="0" y="2677656"/>
                </a:cubicBezTo>
                <a:cubicBezTo>
                  <a:pt x="-24451" y="2474018"/>
                  <a:pt x="22382" y="2295233"/>
                  <a:pt x="0" y="2061795"/>
                </a:cubicBezTo>
                <a:cubicBezTo>
                  <a:pt x="-22382" y="1828357"/>
                  <a:pt x="32618" y="1538241"/>
                  <a:pt x="0" y="1365605"/>
                </a:cubicBezTo>
                <a:cubicBezTo>
                  <a:pt x="-32618" y="1192969"/>
                  <a:pt x="28128" y="960293"/>
                  <a:pt x="0" y="776520"/>
                </a:cubicBezTo>
                <a:cubicBezTo>
                  <a:pt x="-28128" y="592747"/>
                  <a:pt x="12667" y="172005"/>
                  <a:pt x="0" y="0"/>
                </a:cubicBezTo>
                <a:close/>
              </a:path>
              <a:path w="3457298" h="2677656" stroke="0" extrusionOk="0">
                <a:moveTo>
                  <a:pt x="0" y="0"/>
                </a:moveTo>
                <a:cubicBezTo>
                  <a:pt x="175951" y="-1500"/>
                  <a:pt x="487816" y="-17014"/>
                  <a:pt x="622314" y="0"/>
                </a:cubicBezTo>
                <a:cubicBezTo>
                  <a:pt x="756812" y="17014"/>
                  <a:pt x="1045462" y="19487"/>
                  <a:pt x="1210054" y="0"/>
                </a:cubicBezTo>
                <a:cubicBezTo>
                  <a:pt x="1374646" y="-19487"/>
                  <a:pt x="1668382" y="-30417"/>
                  <a:pt x="1832368" y="0"/>
                </a:cubicBezTo>
                <a:cubicBezTo>
                  <a:pt x="1996354" y="30417"/>
                  <a:pt x="2179558" y="-12713"/>
                  <a:pt x="2420109" y="0"/>
                </a:cubicBezTo>
                <a:cubicBezTo>
                  <a:pt x="2660660" y="12713"/>
                  <a:pt x="3040651" y="-47539"/>
                  <a:pt x="3457298" y="0"/>
                </a:cubicBezTo>
                <a:cubicBezTo>
                  <a:pt x="3459426" y="246524"/>
                  <a:pt x="3463432" y="493462"/>
                  <a:pt x="3457298" y="696191"/>
                </a:cubicBezTo>
                <a:cubicBezTo>
                  <a:pt x="3451164" y="898920"/>
                  <a:pt x="3451700" y="1229396"/>
                  <a:pt x="3457298" y="1392381"/>
                </a:cubicBezTo>
                <a:cubicBezTo>
                  <a:pt x="3462897" y="1555366"/>
                  <a:pt x="3445956" y="1865679"/>
                  <a:pt x="3457298" y="2008242"/>
                </a:cubicBezTo>
                <a:cubicBezTo>
                  <a:pt x="3468640" y="2150805"/>
                  <a:pt x="3474467" y="2411326"/>
                  <a:pt x="3457298" y="2677656"/>
                </a:cubicBezTo>
                <a:cubicBezTo>
                  <a:pt x="3141064" y="2673063"/>
                  <a:pt x="2984267" y="2710749"/>
                  <a:pt x="2765838" y="2677656"/>
                </a:cubicBezTo>
                <a:cubicBezTo>
                  <a:pt x="2547409" y="2644563"/>
                  <a:pt x="2423023" y="2704168"/>
                  <a:pt x="2108952" y="2677656"/>
                </a:cubicBezTo>
                <a:cubicBezTo>
                  <a:pt x="1794881" y="2651144"/>
                  <a:pt x="1735744" y="2661830"/>
                  <a:pt x="1521211" y="2677656"/>
                </a:cubicBezTo>
                <a:cubicBezTo>
                  <a:pt x="1306678" y="2693482"/>
                  <a:pt x="1153312" y="2649342"/>
                  <a:pt x="898897" y="2677656"/>
                </a:cubicBezTo>
                <a:cubicBezTo>
                  <a:pt x="644482" y="2705970"/>
                  <a:pt x="351384" y="2695036"/>
                  <a:pt x="0" y="2677656"/>
                </a:cubicBezTo>
                <a:cubicBezTo>
                  <a:pt x="-6199" y="2480282"/>
                  <a:pt x="6725" y="2218957"/>
                  <a:pt x="0" y="2061795"/>
                </a:cubicBezTo>
                <a:cubicBezTo>
                  <a:pt x="-6725" y="1904633"/>
                  <a:pt x="-16766" y="1664419"/>
                  <a:pt x="0" y="1445934"/>
                </a:cubicBezTo>
                <a:cubicBezTo>
                  <a:pt x="16766" y="1227449"/>
                  <a:pt x="-5904" y="1016773"/>
                  <a:pt x="0" y="830073"/>
                </a:cubicBezTo>
                <a:cubicBezTo>
                  <a:pt x="5904" y="643373"/>
                  <a:pt x="-13542" y="239689"/>
                  <a:pt x="0" y="0"/>
                </a:cubicBezTo>
                <a:close/>
              </a:path>
            </a:pathLst>
          </a:custGeom>
          <a:solidFill>
            <a:srgbClr val="ECF6FF"/>
          </a:solidFill>
          <a:ln w="19050">
            <a:solidFill>
              <a:srgbClr val="9BD2FF"/>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t>Het volgende onderdeel van het Erasmus Plan is </a:t>
            </a:r>
            <a:r>
              <a:rPr lang="nl-NL" sz="1050" i="1" dirty="0" err="1"/>
              <a:t>Activities</a:t>
            </a:r>
            <a:r>
              <a:rPr lang="nl-NL" sz="1050" dirty="0"/>
              <a:t>, het laatste deel van de vraag </a:t>
            </a:r>
            <a:r>
              <a:rPr lang="nl-NL" sz="1050" b="1" dirty="0"/>
              <a:t>WAT WIL IK</a:t>
            </a:r>
            <a:r>
              <a:rPr lang="nl-NL" sz="1050" dirty="0"/>
              <a:t>. Hoewel de naam het doet vermoeden, komt in dit onderdeel geen vraag over de activiteiten voor. Desondanks ziet een beoordelaar hier graag, indien mogelijk, in de antwoorden terug wat de beoogde activiteiten zijn. </a:t>
            </a:r>
          </a:p>
          <a:p>
            <a:endParaRPr lang="nl-NL" sz="1050" dirty="0"/>
          </a:p>
          <a:p>
            <a:r>
              <a:rPr lang="nl-NL" sz="1050" dirty="0"/>
              <a:t>Leg uit wie de personen zijn die deze activiteiten (mobiliteiten) gaan ondernemen die tot het behalen van de doelen moeten leiden, en wat zij gaan doen. Dit geeft een beoordelaar inzicht in hoe de activiteiten bij gaan dragen aan de doelen. </a:t>
            </a:r>
          </a:p>
          <a:p>
            <a:endParaRPr lang="nl-NL" sz="1050" dirty="0"/>
          </a:p>
          <a:p>
            <a:r>
              <a:rPr lang="nl-NL" sz="1050" dirty="0"/>
              <a:t>Koppel dus activiteiten / geschatte aantal deelnemers aan de doelen. Kan verwacht worden dat hiermee daadwerkelijk de verandering teweeg gebracht kan gaan worden?</a:t>
            </a:r>
            <a:endParaRPr lang="nl-NL" sz="1050" dirty="0">
              <a:latin typeface="Klavika Md" panose="02000000000000000000"/>
            </a:endParaRPr>
          </a:p>
        </p:txBody>
      </p:sp>
      <p:grpSp>
        <p:nvGrpSpPr>
          <p:cNvPr id="65" name="Groep 64">
            <a:extLst>
              <a:ext uri="{FF2B5EF4-FFF2-40B4-BE49-F238E27FC236}">
                <a16:creationId xmlns:a16="http://schemas.microsoft.com/office/drawing/2014/main" id="{84C6D80B-336B-42C8-8A82-0EB143841905}"/>
              </a:ext>
            </a:extLst>
          </p:cNvPr>
          <p:cNvGrpSpPr/>
          <p:nvPr/>
        </p:nvGrpSpPr>
        <p:grpSpPr>
          <a:xfrm>
            <a:off x="227223" y="1704497"/>
            <a:ext cx="194732" cy="2082729"/>
            <a:chOff x="274605" y="1654982"/>
            <a:chExt cx="194732" cy="2082729"/>
          </a:xfrm>
        </p:grpSpPr>
        <p:cxnSp>
          <p:nvCxnSpPr>
            <p:cNvPr id="39" name="Verbindingslijn: gebogen 38">
              <a:extLst>
                <a:ext uri="{FF2B5EF4-FFF2-40B4-BE49-F238E27FC236}">
                  <a16:creationId xmlns:a16="http://schemas.microsoft.com/office/drawing/2014/main" id="{596ACA52-91F9-46F8-B297-0AAD5AB677A0}"/>
                </a:ext>
              </a:extLst>
            </p:cNvPr>
            <p:cNvCxnSpPr>
              <a:cxnSpLocks/>
            </p:cNvCxnSpPr>
            <p:nvPr/>
          </p:nvCxnSpPr>
          <p:spPr>
            <a:xfrm rot="16200000" flipH="1">
              <a:off x="-187754" y="3080620"/>
              <a:ext cx="1119450" cy="194732"/>
            </a:xfrm>
            <a:prstGeom prst="bentConnector3">
              <a:avLst>
                <a:gd name="adj1" fmla="val 99560"/>
              </a:avLst>
            </a:prstGeom>
            <a:ln w="19050">
              <a:solidFill>
                <a:srgbClr val="9BD2FF"/>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64" name="Verbindingslijn: gebogen 63">
              <a:extLst>
                <a:ext uri="{FF2B5EF4-FFF2-40B4-BE49-F238E27FC236}">
                  <a16:creationId xmlns:a16="http://schemas.microsoft.com/office/drawing/2014/main" id="{B91B97A3-72F7-4ED0-B576-86462F1120DE}"/>
                </a:ext>
              </a:extLst>
            </p:cNvPr>
            <p:cNvCxnSpPr>
              <a:cxnSpLocks/>
            </p:cNvCxnSpPr>
            <p:nvPr/>
          </p:nvCxnSpPr>
          <p:spPr>
            <a:xfrm rot="5400000" flipH="1" flipV="1">
              <a:off x="-187754" y="2117341"/>
              <a:ext cx="1119450" cy="194732"/>
            </a:xfrm>
            <a:prstGeom prst="bentConnector3">
              <a:avLst>
                <a:gd name="adj1" fmla="val 99560"/>
              </a:avLst>
            </a:prstGeom>
            <a:ln w="19050">
              <a:solidFill>
                <a:srgbClr val="9BD2FF"/>
              </a:solidFill>
              <a:prstDash val="lgDash"/>
              <a:tailEnd type="triangle"/>
            </a:ln>
          </p:spPr>
          <p:style>
            <a:lnRef idx="1">
              <a:schemeClr val="accent1"/>
            </a:lnRef>
            <a:fillRef idx="0">
              <a:schemeClr val="accent1"/>
            </a:fillRef>
            <a:effectRef idx="0">
              <a:schemeClr val="accent1"/>
            </a:effectRef>
            <a:fontRef idx="minor">
              <a:schemeClr val="tx1"/>
            </a:fontRef>
          </p:style>
        </p:cxnSp>
      </p:grpSp>
      <p:sp>
        <p:nvSpPr>
          <p:cNvPr id="66" name="Tekstvak 65">
            <a:extLst>
              <a:ext uri="{FF2B5EF4-FFF2-40B4-BE49-F238E27FC236}">
                <a16:creationId xmlns:a16="http://schemas.microsoft.com/office/drawing/2014/main" id="{B76D5414-28C9-45FF-985B-DBB759C9DDC7}"/>
              </a:ext>
            </a:extLst>
          </p:cNvPr>
          <p:cNvSpPr txBox="1"/>
          <p:nvPr/>
        </p:nvSpPr>
        <p:spPr>
          <a:xfrm>
            <a:off x="7943674" y="4442039"/>
            <a:ext cx="3457297" cy="1869743"/>
          </a:xfrm>
          <a:custGeom>
            <a:avLst/>
            <a:gdLst>
              <a:gd name="connsiteX0" fmla="*/ 0 w 3457297"/>
              <a:gd name="connsiteY0" fmla="*/ 0 h 1869743"/>
              <a:gd name="connsiteX1" fmla="*/ 622313 w 3457297"/>
              <a:gd name="connsiteY1" fmla="*/ 0 h 1869743"/>
              <a:gd name="connsiteX2" fmla="*/ 1210054 w 3457297"/>
              <a:gd name="connsiteY2" fmla="*/ 0 h 1869743"/>
              <a:gd name="connsiteX3" fmla="*/ 1901513 w 3457297"/>
              <a:gd name="connsiteY3" fmla="*/ 0 h 1869743"/>
              <a:gd name="connsiteX4" fmla="*/ 2489254 w 3457297"/>
              <a:gd name="connsiteY4" fmla="*/ 0 h 1869743"/>
              <a:gd name="connsiteX5" fmla="*/ 3457297 w 3457297"/>
              <a:gd name="connsiteY5" fmla="*/ 0 h 1869743"/>
              <a:gd name="connsiteX6" fmla="*/ 3457297 w 3457297"/>
              <a:gd name="connsiteY6" fmla="*/ 585853 h 1869743"/>
              <a:gd name="connsiteX7" fmla="*/ 3457297 w 3457297"/>
              <a:gd name="connsiteY7" fmla="*/ 1171706 h 1869743"/>
              <a:gd name="connsiteX8" fmla="*/ 3457297 w 3457297"/>
              <a:gd name="connsiteY8" fmla="*/ 1869743 h 1869743"/>
              <a:gd name="connsiteX9" fmla="*/ 2731265 w 3457297"/>
              <a:gd name="connsiteY9" fmla="*/ 1869743 h 1869743"/>
              <a:gd name="connsiteX10" fmla="*/ 2039805 w 3457297"/>
              <a:gd name="connsiteY10" fmla="*/ 1869743 h 1869743"/>
              <a:gd name="connsiteX11" fmla="*/ 1382919 w 3457297"/>
              <a:gd name="connsiteY11" fmla="*/ 1869743 h 1869743"/>
              <a:gd name="connsiteX12" fmla="*/ 760605 w 3457297"/>
              <a:gd name="connsiteY12" fmla="*/ 1869743 h 1869743"/>
              <a:gd name="connsiteX13" fmla="*/ 0 w 3457297"/>
              <a:gd name="connsiteY13" fmla="*/ 1869743 h 1869743"/>
              <a:gd name="connsiteX14" fmla="*/ 0 w 3457297"/>
              <a:gd name="connsiteY14" fmla="*/ 1283890 h 1869743"/>
              <a:gd name="connsiteX15" fmla="*/ 0 w 3457297"/>
              <a:gd name="connsiteY15" fmla="*/ 641945 h 1869743"/>
              <a:gd name="connsiteX16" fmla="*/ 0 w 3457297"/>
              <a:gd name="connsiteY16" fmla="*/ 0 h 186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57297" h="1869743" fill="none" extrusionOk="0">
                <a:moveTo>
                  <a:pt x="0" y="0"/>
                </a:moveTo>
                <a:cubicBezTo>
                  <a:pt x="164443" y="21606"/>
                  <a:pt x="467142" y="10922"/>
                  <a:pt x="622313" y="0"/>
                </a:cubicBezTo>
                <a:cubicBezTo>
                  <a:pt x="777484" y="-10922"/>
                  <a:pt x="985085" y="-11770"/>
                  <a:pt x="1210054" y="0"/>
                </a:cubicBezTo>
                <a:cubicBezTo>
                  <a:pt x="1435023" y="11770"/>
                  <a:pt x="1752367" y="-5632"/>
                  <a:pt x="1901513" y="0"/>
                </a:cubicBezTo>
                <a:cubicBezTo>
                  <a:pt x="2050659" y="5632"/>
                  <a:pt x="2320662" y="26683"/>
                  <a:pt x="2489254" y="0"/>
                </a:cubicBezTo>
                <a:cubicBezTo>
                  <a:pt x="2657846" y="-26683"/>
                  <a:pt x="3165856" y="-48184"/>
                  <a:pt x="3457297" y="0"/>
                </a:cubicBezTo>
                <a:cubicBezTo>
                  <a:pt x="3444627" y="264057"/>
                  <a:pt x="3431075" y="335914"/>
                  <a:pt x="3457297" y="585853"/>
                </a:cubicBezTo>
                <a:cubicBezTo>
                  <a:pt x="3483519" y="835792"/>
                  <a:pt x="3435982" y="1024207"/>
                  <a:pt x="3457297" y="1171706"/>
                </a:cubicBezTo>
                <a:cubicBezTo>
                  <a:pt x="3478612" y="1319205"/>
                  <a:pt x="3457294" y="1707227"/>
                  <a:pt x="3457297" y="1869743"/>
                </a:cubicBezTo>
                <a:cubicBezTo>
                  <a:pt x="3241114" y="1866618"/>
                  <a:pt x="3009779" y="1852348"/>
                  <a:pt x="2731265" y="1869743"/>
                </a:cubicBezTo>
                <a:cubicBezTo>
                  <a:pt x="2452751" y="1887138"/>
                  <a:pt x="2231841" y="1883636"/>
                  <a:pt x="2039805" y="1869743"/>
                </a:cubicBezTo>
                <a:cubicBezTo>
                  <a:pt x="1847769" y="1855850"/>
                  <a:pt x="1578987" y="1876057"/>
                  <a:pt x="1382919" y="1869743"/>
                </a:cubicBezTo>
                <a:cubicBezTo>
                  <a:pt x="1186851" y="1863429"/>
                  <a:pt x="1023259" y="1870383"/>
                  <a:pt x="760605" y="1869743"/>
                </a:cubicBezTo>
                <a:cubicBezTo>
                  <a:pt x="497951" y="1869103"/>
                  <a:pt x="344952" y="1903152"/>
                  <a:pt x="0" y="1869743"/>
                </a:cubicBezTo>
                <a:cubicBezTo>
                  <a:pt x="-7650" y="1631900"/>
                  <a:pt x="-20671" y="1520246"/>
                  <a:pt x="0" y="1283890"/>
                </a:cubicBezTo>
                <a:cubicBezTo>
                  <a:pt x="20671" y="1047534"/>
                  <a:pt x="-12534" y="884356"/>
                  <a:pt x="0" y="641945"/>
                </a:cubicBezTo>
                <a:cubicBezTo>
                  <a:pt x="12534" y="399534"/>
                  <a:pt x="27751" y="210011"/>
                  <a:pt x="0" y="0"/>
                </a:cubicBezTo>
                <a:close/>
              </a:path>
              <a:path w="3457297" h="1869743" stroke="0" extrusionOk="0">
                <a:moveTo>
                  <a:pt x="0" y="0"/>
                </a:moveTo>
                <a:cubicBezTo>
                  <a:pt x="182780" y="3027"/>
                  <a:pt x="494489" y="-12752"/>
                  <a:pt x="622313" y="0"/>
                </a:cubicBezTo>
                <a:cubicBezTo>
                  <a:pt x="750137" y="12752"/>
                  <a:pt x="1043040" y="18082"/>
                  <a:pt x="1210054" y="0"/>
                </a:cubicBezTo>
                <a:cubicBezTo>
                  <a:pt x="1377068" y="-18082"/>
                  <a:pt x="1669194" y="-29898"/>
                  <a:pt x="1832367" y="0"/>
                </a:cubicBezTo>
                <a:cubicBezTo>
                  <a:pt x="1995540" y="29898"/>
                  <a:pt x="2179557" y="-12713"/>
                  <a:pt x="2420108" y="0"/>
                </a:cubicBezTo>
                <a:cubicBezTo>
                  <a:pt x="2660659" y="12713"/>
                  <a:pt x="3040650" y="-47539"/>
                  <a:pt x="3457297" y="0"/>
                </a:cubicBezTo>
                <a:cubicBezTo>
                  <a:pt x="3469195" y="194754"/>
                  <a:pt x="3439181" y="335624"/>
                  <a:pt x="3457297" y="641945"/>
                </a:cubicBezTo>
                <a:cubicBezTo>
                  <a:pt x="3475413" y="948266"/>
                  <a:pt x="3475658" y="1038124"/>
                  <a:pt x="3457297" y="1283890"/>
                </a:cubicBezTo>
                <a:cubicBezTo>
                  <a:pt x="3438936" y="1529656"/>
                  <a:pt x="3438510" y="1614073"/>
                  <a:pt x="3457297" y="1869743"/>
                </a:cubicBezTo>
                <a:cubicBezTo>
                  <a:pt x="3200960" y="1898279"/>
                  <a:pt x="2967334" y="1871257"/>
                  <a:pt x="2834984" y="1869743"/>
                </a:cubicBezTo>
                <a:cubicBezTo>
                  <a:pt x="2702634" y="1868229"/>
                  <a:pt x="2494209" y="1849248"/>
                  <a:pt x="2178097" y="1869743"/>
                </a:cubicBezTo>
                <a:cubicBezTo>
                  <a:pt x="1861985" y="1890238"/>
                  <a:pt x="1835282" y="1896255"/>
                  <a:pt x="1521211" y="1869743"/>
                </a:cubicBezTo>
                <a:cubicBezTo>
                  <a:pt x="1207140" y="1843231"/>
                  <a:pt x="1148003" y="1853917"/>
                  <a:pt x="933470" y="1869743"/>
                </a:cubicBezTo>
                <a:cubicBezTo>
                  <a:pt x="718937" y="1885569"/>
                  <a:pt x="212362" y="1825618"/>
                  <a:pt x="0" y="1869743"/>
                </a:cubicBezTo>
                <a:cubicBezTo>
                  <a:pt x="3934" y="1655487"/>
                  <a:pt x="-13282" y="1402951"/>
                  <a:pt x="0" y="1283890"/>
                </a:cubicBezTo>
                <a:cubicBezTo>
                  <a:pt x="13282" y="1164829"/>
                  <a:pt x="22810" y="854821"/>
                  <a:pt x="0" y="679340"/>
                </a:cubicBezTo>
                <a:cubicBezTo>
                  <a:pt x="-22810" y="503859"/>
                  <a:pt x="16992" y="284310"/>
                  <a:pt x="0" y="0"/>
                </a:cubicBezTo>
                <a:close/>
              </a:path>
            </a:pathLst>
          </a:custGeom>
          <a:solidFill>
            <a:srgbClr val="E8C4D9">
              <a:alpha val="60000"/>
            </a:srgbClr>
          </a:solidFill>
          <a:ln w="19050">
            <a:solidFill>
              <a:srgbClr val="D089B3"/>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t>Onderschrijf niet alleen de </a:t>
            </a:r>
            <a:r>
              <a:rPr lang="nl-NL" sz="1050" i="1" dirty="0"/>
              <a:t>Erasmus </a:t>
            </a:r>
            <a:r>
              <a:rPr lang="nl-NL" sz="1050" i="1" dirty="0" err="1"/>
              <a:t>Quality</a:t>
            </a:r>
            <a:r>
              <a:rPr lang="nl-NL" sz="1050" i="1" dirty="0"/>
              <a:t> Standards</a:t>
            </a:r>
            <a:r>
              <a:rPr lang="nl-NL" sz="1050" dirty="0"/>
              <a:t>, maar geef ook voorbeelden van hoe deze in het uitvoeren van de internationaliseringsplannen in acht genomen worden. </a:t>
            </a:r>
          </a:p>
          <a:p>
            <a:endParaRPr lang="nl-NL" sz="1050" dirty="0"/>
          </a:p>
          <a:p>
            <a:r>
              <a:rPr lang="nl-NL" sz="1050" dirty="0"/>
              <a:t>De </a:t>
            </a:r>
            <a:r>
              <a:rPr lang="nl-NL" sz="1050" b="1" dirty="0"/>
              <a:t>Basic </a:t>
            </a:r>
            <a:r>
              <a:rPr lang="nl-NL" sz="1050" b="1" dirty="0" err="1"/>
              <a:t>Principles</a:t>
            </a:r>
            <a:r>
              <a:rPr lang="nl-NL" sz="1050" dirty="0"/>
              <a:t> zijn gelinkt aan de Europese prioriteiten van het Erasmus+ programma: </a:t>
            </a:r>
            <a:r>
              <a:rPr lang="nl-NL" sz="1050" i="1" dirty="0" err="1"/>
              <a:t>Inclusion</a:t>
            </a:r>
            <a:r>
              <a:rPr lang="nl-NL" sz="1050" i="1" dirty="0"/>
              <a:t> </a:t>
            </a:r>
            <a:r>
              <a:rPr lang="nl-NL" sz="1050" i="1" dirty="0" err="1"/>
              <a:t>and</a:t>
            </a:r>
            <a:r>
              <a:rPr lang="nl-NL" sz="1050" i="1" dirty="0"/>
              <a:t> </a:t>
            </a:r>
            <a:r>
              <a:rPr lang="nl-NL" sz="1050" i="1" dirty="0" err="1"/>
              <a:t>Diversity</a:t>
            </a:r>
            <a:r>
              <a:rPr lang="nl-NL" sz="1050" dirty="0"/>
              <a:t>, </a:t>
            </a:r>
            <a:r>
              <a:rPr lang="nl-NL" sz="1050" i="1" dirty="0"/>
              <a:t>Green</a:t>
            </a:r>
            <a:r>
              <a:rPr lang="nl-NL" sz="1050" dirty="0"/>
              <a:t>, </a:t>
            </a:r>
            <a:r>
              <a:rPr lang="nl-NL" sz="1050" i="1" dirty="0"/>
              <a:t>Digital</a:t>
            </a:r>
            <a:r>
              <a:rPr lang="nl-NL" sz="1050" dirty="0"/>
              <a:t>, en </a:t>
            </a:r>
            <a:r>
              <a:rPr lang="nl-NL" sz="1050" i="1" dirty="0"/>
              <a:t>Active </a:t>
            </a:r>
            <a:r>
              <a:rPr lang="nl-NL" sz="1050" i="1" dirty="0" err="1"/>
              <a:t>Participation</a:t>
            </a:r>
            <a:r>
              <a:rPr lang="nl-NL" sz="1050" dirty="0"/>
              <a:t>. </a:t>
            </a:r>
          </a:p>
          <a:p>
            <a:endParaRPr lang="nl-NL" sz="1050" dirty="0"/>
          </a:p>
          <a:p>
            <a:r>
              <a:rPr lang="nl-NL" sz="1050" dirty="0"/>
              <a:t>Link je één of meerdere </a:t>
            </a:r>
            <a:r>
              <a:rPr lang="nl-NL" sz="1050" i="1" dirty="0" err="1"/>
              <a:t>Objectives</a:t>
            </a:r>
            <a:r>
              <a:rPr lang="nl-NL" sz="1050" dirty="0"/>
              <a:t> aan een </a:t>
            </a:r>
            <a:r>
              <a:rPr lang="nl-NL" sz="1050" i="1" dirty="0"/>
              <a:t>Basic </a:t>
            </a:r>
            <a:r>
              <a:rPr lang="nl-NL" sz="1050" i="1" dirty="0" err="1"/>
              <a:t>Principle</a:t>
            </a:r>
            <a:r>
              <a:rPr lang="nl-NL" sz="1050" dirty="0"/>
              <a:t>, dan geef je concrete voorbeelden van hoe je organisatie hier actief aan gaat bijdragen.</a:t>
            </a:r>
            <a:endParaRPr lang="nl-NL" sz="1050" dirty="0">
              <a:latin typeface="Klavika Md" panose="02000000000000000000"/>
            </a:endParaRPr>
          </a:p>
        </p:txBody>
      </p:sp>
    </p:spTree>
    <p:extLst>
      <p:ext uri="{BB962C8B-B14F-4D97-AF65-F5344CB8AC3E}">
        <p14:creationId xmlns:p14="http://schemas.microsoft.com/office/powerpoint/2010/main" val="361870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kstvak 40">
            <a:extLst>
              <a:ext uri="{FF2B5EF4-FFF2-40B4-BE49-F238E27FC236}">
                <a16:creationId xmlns:a16="http://schemas.microsoft.com/office/drawing/2014/main" id="{BFDD5742-D25D-41EF-8990-87F5F1E9712B}"/>
              </a:ext>
            </a:extLst>
          </p:cNvPr>
          <p:cNvSpPr txBox="1"/>
          <p:nvPr/>
        </p:nvSpPr>
        <p:spPr>
          <a:xfrm>
            <a:off x="861026" y="5486462"/>
            <a:ext cx="6408794" cy="738664"/>
          </a:xfrm>
          <a:custGeom>
            <a:avLst/>
            <a:gdLst>
              <a:gd name="connsiteX0" fmla="*/ 0 w 6408794"/>
              <a:gd name="connsiteY0" fmla="*/ 0 h 738664"/>
              <a:gd name="connsiteX1" fmla="*/ 640879 w 6408794"/>
              <a:gd name="connsiteY1" fmla="*/ 0 h 738664"/>
              <a:gd name="connsiteX2" fmla="*/ 1409935 w 6408794"/>
              <a:gd name="connsiteY2" fmla="*/ 0 h 738664"/>
              <a:gd name="connsiteX3" fmla="*/ 2114902 w 6408794"/>
              <a:gd name="connsiteY3" fmla="*/ 0 h 738664"/>
              <a:gd name="connsiteX4" fmla="*/ 2819869 w 6408794"/>
              <a:gd name="connsiteY4" fmla="*/ 0 h 738664"/>
              <a:gd name="connsiteX5" fmla="*/ 3588925 w 6408794"/>
              <a:gd name="connsiteY5" fmla="*/ 0 h 738664"/>
              <a:gd name="connsiteX6" fmla="*/ 4229804 w 6408794"/>
              <a:gd name="connsiteY6" fmla="*/ 0 h 738664"/>
              <a:gd name="connsiteX7" fmla="*/ 4678420 w 6408794"/>
              <a:gd name="connsiteY7" fmla="*/ 0 h 738664"/>
              <a:gd name="connsiteX8" fmla="*/ 5383387 w 6408794"/>
              <a:gd name="connsiteY8" fmla="*/ 0 h 738664"/>
              <a:gd name="connsiteX9" fmla="*/ 6408794 w 6408794"/>
              <a:gd name="connsiteY9" fmla="*/ 0 h 738664"/>
              <a:gd name="connsiteX10" fmla="*/ 6408794 w 6408794"/>
              <a:gd name="connsiteY10" fmla="*/ 376719 h 738664"/>
              <a:gd name="connsiteX11" fmla="*/ 6408794 w 6408794"/>
              <a:gd name="connsiteY11" fmla="*/ 738664 h 738664"/>
              <a:gd name="connsiteX12" fmla="*/ 5960178 w 6408794"/>
              <a:gd name="connsiteY12" fmla="*/ 738664 h 738664"/>
              <a:gd name="connsiteX13" fmla="*/ 5191123 w 6408794"/>
              <a:gd name="connsiteY13" fmla="*/ 738664 h 738664"/>
              <a:gd name="connsiteX14" fmla="*/ 4550244 w 6408794"/>
              <a:gd name="connsiteY14" fmla="*/ 738664 h 738664"/>
              <a:gd name="connsiteX15" fmla="*/ 3973452 w 6408794"/>
              <a:gd name="connsiteY15" fmla="*/ 738664 h 738664"/>
              <a:gd name="connsiteX16" fmla="*/ 3524837 w 6408794"/>
              <a:gd name="connsiteY16" fmla="*/ 738664 h 738664"/>
              <a:gd name="connsiteX17" fmla="*/ 2755781 w 6408794"/>
              <a:gd name="connsiteY17" fmla="*/ 738664 h 738664"/>
              <a:gd name="connsiteX18" fmla="*/ 1986726 w 6408794"/>
              <a:gd name="connsiteY18" fmla="*/ 738664 h 738664"/>
              <a:gd name="connsiteX19" fmla="*/ 1345847 w 6408794"/>
              <a:gd name="connsiteY19" fmla="*/ 738664 h 738664"/>
              <a:gd name="connsiteX20" fmla="*/ 897231 w 6408794"/>
              <a:gd name="connsiteY20" fmla="*/ 738664 h 738664"/>
              <a:gd name="connsiteX21" fmla="*/ 0 w 6408794"/>
              <a:gd name="connsiteY21" fmla="*/ 738664 h 738664"/>
              <a:gd name="connsiteX22" fmla="*/ 0 w 6408794"/>
              <a:gd name="connsiteY22" fmla="*/ 369332 h 738664"/>
              <a:gd name="connsiteX23" fmla="*/ 0 w 6408794"/>
              <a:gd name="connsiteY23" fmla="*/ 0 h 738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408794" h="738664" fill="none" extrusionOk="0">
                <a:moveTo>
                  <a:pt x="0" y="0"/>
                </a:moveTo>
                <a:cubicBezTo>
                  <a:pt x="315131" y="-27333"/>
                  <a:pt x="464712" y="1319"/>
                  <a:pt x="640879" y="0"/>
                </a:cubicBezTo>
                <a:cubicBezTo>
                  <a:pt x="817046" y="-1319"/>
                  <a:pt x="1221016" y="29841"/>
                  <a:pt x="1409935" y="0"/>
                </a:cubicBezTo>
                <a:cubicBezTo>
                  <a:pt x="1598854" y="-29841"/>
                  <a:pt x="1806630" y="25700"/>
                  <a:pt x="2114902" y="0"/>
                </a:cubicBezTo>
                <a:cubicBezTo>
                  <a:pt x="2423174" y="-25700"/>
                  <a:pt x="2490534" y="-3196"/>
                  <a:pt x="2819869" y="0"/>
                </a:cubicBezTo>
                <a:cubicBezTo>
                  <a:pt x="3149204" y="3196"/>
                  <a:pt x="3250174" y="36289"/>
                  <a:pt x="3588925" y="0"/>
                </a:cubicBezTo>
                <a:cubicBezTo>
                  <a:pt x="3927676" y="-36289"/>
                  <a:pt x="3946461" y="-25160"/>
                  <a:pt x="4229804" y="0"/>
                </a:cubicBezTo>
                <a:cubicBezTo>
                  <a:pt x="4513147" y="25160"/>
                  <a:pt x="4494760" y="1357"/>
                  <a:pt x="4678420" y="0"/>
                </a:cubicBezTo>
                <a:cubicBezTo>
                  <a:pt x="4862080" y="-1357"/>
                  <a:pt x="5189208" y="20798"/>
                  <a:pt x="5383387" y="0"/>
                </a:cubicBezTo>
                <a:cubicBezTo>
                  <a:pt x="5577566" y="-20798"/>
                  <a:pt x="6084829" y="-50556"/>
                  <a:pt x="6408794" y="0"/>
                </a:cubicBezTo>
                <a:cubicBezTo>
                  <a:pt x="6404365" y="162671"/>
                  <a:pt x="6408277" y="295980"/>
                  <a:pt x="6408794" y="376719"/>
                </a:cubicBezTo>
                <a:cubicBezTo>
                  <a:pt x="6409311" y="457458"/>
                  <a:pt x="6414773" y="628783"/>
                  <a:pt x="6408794" y="738664"/>
                </a:cubicBezTo>
                <a:cubicBezTo>
                  <a:pt x="6223829" y="731281"/>
                  <a:pt x="6087313" y="721951"/>
                  <a:pt x="5960178" y="738664"/>
                </a:cubicBezTo>
                <a:cubicBezTo>
                  <a:pt x="5833043" y="755377"/>
                  <a:pt x="5572727" y="748629"/>
                  <a:pt x="5191123" y="738664"/>
                </a:cubicBezTo>
                <a:cubicBezTo>
                  <a:pt x="4809519" y="728699"/>
                  <a:pt x="4845902" y="713975"/>
                  <a:pt x="4550244" y="738664"/>
                </a:cubicBezTo>
                <a:cubicBezTo>
                  <a:pt x="4254586" y="763353"/>
                  <a:pt x="4103328" y="719293"/>
                  <a:pt x="3973452" y="738664"/>
                </a:cubicBezTo>
                <a:cubicBezTo>
                  <a:pt x="3843576" y="758035"/>
                  <a:pt x="3622404" y="749438"/>
                  <a:pt x="3524837" y="738664"/>
                </a:cubicBezTo>
                <a:cubicBezTo>
                  <a:pt x="3427271" y="727890"/>
                  <a:pt x="3063450" y="772364"/>
                  <a:pt x="2755781" y="738664"/>
                </a:cubicBezTo>
                <a:cubicBezTo>
                  <a:pt x="2448112" y="704964"/>
                  <a:pt x="2190536" y="712300"/>
                  <a:pt x="1986726" y="738664"/>
                </a:cubicBezTo>
                <a:cubicBezTo>
                  <a:pt x="1782916" y="765028"/>
                  <a:pt x="1660185" y="747747"/>
                  <a:pt x="1345847" y="738664"/>
                </a:cubicBezTo>
                <a:cubicBezTo>
                  <a:pt x="1031509" y="729581"/>
                  <a:pt x="1097987" y="741510"/>
                  <a:pt x="897231" y="738664"/>
                </a:cubicBezTo>
                <a:cubicBezTo>
                  <a:pt x="696475" y="735818"/>
                  <a:pt x="224288" y="777208"/>
                  <a:pt x="0" y="738664"/>
                </a:cubicBezTo>
                <a:cubicBezTo>
                  <a:pt x="4098" y="645032"/>
                  <a:pt x="-17073" y="502863"/>
                  <a:pt x="0" y="369332"/>
                </a:cubicBezTo>
                <a:cubicBezTo>
                  <a:pt x="17073" y="235801"/>
                  <a:pt x="-6999" y="179556"/>
                  <a:pt x="0" y="0"/>
                </a:cubicBezTo>
                <a:close/>
              </a:path>
              <a:path w="6408794" h="738664" stroke="0" extrusionOk="0">
                <a:moveTo>
                  <a:pt x="0" y="0"/>
                </a:moveTo>
                <a:cubicBezTo>
                  <a:pt x="252476" y="-4868"/>
                  <a:pt x="263593" y="-14745"/>
                  <a:pt x="512704" y="0"/>
                </a:cubicBezTo>
                <a:cubicBezTo>
                  <a:pt x="761815" y="14745"/>
                  <a:pt x="769298" y="10812"/>
                  <a:pt x="961319" y="0"/>
                </a:cubicBezTo>
                <a:cubicBezTo>
                  <a:pt x="1153341" y="-10812"/>
                  <a:pt x="1233813" y="-7181"/>
                  <a:pt x="1474023" y="0"/>
                </a:cubicBezTo>
                <a:cubicBezTo>
                  <a:pt x="1714233" y="7181"/>
                  <a:pt x="1774912" y="-13492"/>
                  <a:pt x="1922638" y="0"/>
                </a:cubicBezTo>
                <a:cubicBezTo>
                  <a:pt x="2070365" y="13492"/>
                  <a:pt x="2395257" y="19682"/>
                  <a:pt x="2627606" y="0"/>
                </a:cubicBezTo>
                <a:cubicBezTo>
                  <a:pt x="2859955" y="-19682"/>
                  <a:pt x="2988939" y="-110"/>
                  <a:pt x="3332573" y="0"/>
                </a:cubicBezTo>
                <a:cubicBezTo>
                  <a:pt x="3676207" y="110"/>
                  <a:pt x="3617220" y="21316"/>
                  <a:pt x="3781188" y="0"/>
                </a:cubicBezTo>
                <a:cubicBezTo>
                  <a:pt x="3945157" y="-21316"/>
                  <a:pt x="4226466" y="-1521"/>
                  <a:pt x="4357980" y="0"/>
                </a:cubicBezTo>
                <a:cubicBezTo>
                  <a:pt x="4489494" y="1521"/>
                  <a:pt x="4918884" y="-33421"/>
                  <a:pt x="5062947" y="0"/>
                </a:cubicBezTo>
                <a:cubicBezTo>
                  <a:pt x="5207010" y="33421"/>
                  <a:pt x="5515078" y="-111"/>
                  <a:pt x="5703827" y="0"/>
                </a:cubicBezTo>
                <a:cubicBezTo>
                  <a:pt x="5892576" y="111"/>
                  <a:pt x="6157669" y="15032"/>
                  <a:pt x="6408794" y="0"/>
                </a:cubicBezTo>
                <a:cubicBezTo>
                  <a:pt x="6405014" y="145843"/>
                  <a:pt x="6403467" y="259275"/>
                  <a:pt x="6408794" y="376719"/>
                </a:cubicBezTo>
                <a:cubicBezTo>
                  <a:pt x="6414121" y="494163"/>
                  <a:pt x="6406581" y="636386"/>
                  <a:pt x="6408794" y="738664"/>
                </a:cubicBezTo>
                <a:cubicBezTo>
                  <a:pt x="6245694" y="766784"/>
                  <a:pt x="5919957" y="727809"/>
                  <a:pt x="5639739" y="738664"/>
                </a:cubicBezTo>
                <a:cubicBezTo>
                  <a:pt x="5359522" y="749519"/>
                  <a:pt x="5292599" y="759846"/>
                  <a:pt x="5127035" y="738664"/>
                </a:cubicBezTo>
                <a:cubicBezTo>
                  <a:pt x="4961471" y="717482"/>
                  <a:pt x="4805013" y="736386"/>
                  <a:pt x="4678420" y="738664"/>
                </a:cubicBezTo>
                <a:cubicBezTo>
                  <a:pt x="4551828" y="740942"/>
                  <a:pt x="4257317" y="737109"/>
                  <a:pt x="4037540" y="738664"/>
                </a:cubicBezTo>
                <a:cubicBezTo>
                  <a:pt x="3817763" y="740219"/>
                  <a:pt x="3612731" y="769808"/>
                  <a:pt x="3332573" y="738664"/>
                </a:cubicBezTo>
                <a:cubicBezTo>
                  <a:pt x="3052415" y="707520"/>
                  <a:pt x="2754948" y="757789"/>
                  <a:pt x="2563518" y="738664"/>
                </a:cubicBezTo>
                <a:cubicBezTo>
                  <a:pt x="2372089" y="719539"/>
                  <a:pt x="2101545" y="723997"/>
                  <a:pt x="1922638" y="738664"/>
                </a:cubicBezTo>
                <a:cubicBezTo>
                  <a:pt x="1743731" y="753331"/>
                  <a:pt x="1646254" y="742209"/>
                  <a:pt x="1409935" y="738664"/>
                </a:cubicBezTo>
                <a:cubicBezTo>
                  <a:pt x="1173616" y="735119"/>
                  <a:pt x="1034490" y="752422"/>
                  <a:pt x="897231" y="738664"/>
                </a:cubicBezTo>
                <a:cubicBezTo>
                  <a:pt x="759972" y="724906"/>
                  <a:pt x="291866" y="727328"/>
                  <a:pt x="0" y="738664"/>
                </a:cubicBezTo>
                <a:cubicBezTo>
                  <a:pt x="-3666" y="608250"/>
                  <a:pt x="-16145" y="511688"/>
                  <a:pt x="0" y="384105"/>
                </a:cubicBezTo>
                <a:cubicBezTo>
                  <a:pt x="16145" y="256522"/>
                  <a:pt x="4869" y="82804"/>
                  <a:pt x="0" y="0"/>
                </a:cubicBezTo>
                <a:close/>
              </a:path>
            </a:pathLst>
          </a:custGeom>
          <a:solidFill>
            <a:srgbClr val="E8C4D9">
              <a:alpha val="60000"/>
            </a:srgbClr>
          </a:solidFill>
          <a:ln w="19050">
            <a:solidFill>
              <a:srgbClr val="D089B3"/>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050" dirty="0"/>
              <a:t>Deze vraag draait om de concrete acties om </a:t>
            </a:r>
            <a:r>
              <a:rPr lang="nl-NL" sz="1050" b="1" dirty="0"/>
              <a:t>impact</a:t>
            </a:r>
            <a:r>
              <a:rPr lang="nl-NL" sz="1050" dirty="0"/>
              <a:t> te kunnen genereren met jouw internationaliseringsplannen. Een beoordelaar moet hier lezen hoe de resultaten van de activiteiten concreet in de volwasseneneducatie teruggezien gaan worden. Beschrijf dit op organisatie-, staf- (dagelijkse werkzaamheden) en </a:t>
            </a:r>
            <a:r>
              <a:rPr lang="nl-NL" sz="1050" dirty="0" err="1"/>
              <a:t>leerderniveau</a:t>
            </a:r>
            <a:r>
              <a:rPr lang="nl-NL" sz="1050" dirty="0"/>
              <a:t>. De weg naar </a:t>
            </a:r>
            <a:r>
              <a:rPr lang="nl-NL" sz="1050" u="sng" dirty="0"/>
              <a:t>verankering</a:t>
            </a:r>
            <a:r>
              <a:rPr lang="nl-NL" sz="1050" dirty="0"/>
              <a:t> kan immers voor deze groepen zeer verschillend zijn</a:t>
            </a:r>
            <a:endParaRPr lang="nl-NL" sz="1050" dirty="0">
              <a:latin typeface="Klavika Md" panose="02000000000000000000"/>
            </a:endParaRPr>
          </a:p>
        </p:txBody>
      </p:sp>
      <p:pic>
        <p:nvPicPr>
          <p:cNvPr id="5" name="Picture 4">
            <a:extLst>
              <a:ext uri="{FF2B5EF4-FFF2-40B4-BE49-F238E27FC236}">
                <a16:creationId xmlns:a16="http://schemas.microsoft.com/office/drawing/2014/main" id="{43B49055-B71C-5140-9D19-279563F44459}"/>
              </a:ext>
            </a:extLst>
          </p:cNvPr>
          <p:cNvPicPr>
            <a:picLocks noChangeAspect="1"/>
          </p:cNvPicPr>
          <p:nvPr/>
        </p:nvPicPr>
        <p:blipFill rotWithShape="1">
          <a:blip r:embed="rId3"/>
          <a:srcRect l="9597" t="15288"/>
          <a:stretch/>
        </p:blipFill>
        <p:spPr>
          <a:xfrm>
            <a:off x="-73865" y="-495681"/>
            <a:ext cx="4891435" cy="1446439"/>
          </a:xfrm>
          <a:prstGeom prst="rect">
            <a:avLst/>
          </a:prstGeom>
        </p:spPr>
      </p:pic>
      <p:pic>
        <p:nvPicPr>
          <p:cNvPr id="9" name="Picture 8">
            <a:extLst>
              <a:ext uri="{FF2B5EF4-FFF2-40B4-BE49-F238E27FC236}">
                <a16:creationId xmlns:a16="http://schemas.microsoft.com/office/drawing/2014/main" id="{9D731152-5495-EF42-9C61-122EF84834B6}"/>
              </a:ext>
            </a:extLst>
          </p:cNvPr>
          <p:cNvPicPr>
            <a:picLocks noChangeAspect="1"/>
          </p:cNvPicPr>
          <p:nvPr/>
        </p:nvPicPr>
        <p:blipFill>
          <a:blip r:embed="rId4"/>
          <a:stretch>
            <a:fillRect/>
          </a:stretch>
        </p:blipFill>
        <p:spPr>
          <a:xfrm>
            <a:off x="11185352" y="232509"/>
            <a:ext cx="776627" cy="787314"/>
          </a:xfrm>
          <a:prstGeom prst="rect">
            <a:avLst/>
          </a:prstGeom>
        </p:spPr>
      </p:pic>
      <p:pic>
        <p:nvPicPr>
          <p:cNvPr id="10" name="Picture 9" descr="Logo&#10;&#10;Description automatically generated">
            <a:extLst>
              <a:ext uri="{FF2B5EF4-FFF2-40B4-BE49-F238E27FC236}">
                <a16:creationId xmlns:a16="http://schemas.microsoft.com/office/drawing/2014/main" id="{77F8DD3A-DC52-4A41-A1E9-01A217B46C72}"/>
              </a:ext>
            </a:extLst>
          </p:cNvPr>
          <p:cNvPicPr>
            <a:picLocks noChangeAspect="1"/>
          </p:cNvPicPr>
          <p:nvPr/>
        </p:nvPicPr>
        <p:blipFill>
          <a:blip r:embed="rId5"/>
          <a:stretch>
            <a:fillRect/>
          </a:stretch>
        </p:blipFill>
        <p:spPr>
          <a:xfrm>
            <a:off x="9389371" y="148004"/>
            <a:ext cx="1845676" cy="802754"/>
          </a:xfrm>
          <a:prstGeom prst="rect">
            <a:avLst/>
          </a:prstGeom>
        </p:spPr>
      </p:pic>
      <p:sp>
        <p:nvSpPr>
          <p:cNvPr id="27" name="Tekstvak 26">
            <a:extLst>
              <a:ext uri="{FF2B5EF4-FFF2-40B4-BE49-F238E27FC236}">
                <a16:creationId xmlns:a16="http://schemas.microsoft.com/office/drawing/2014/main" id="{450EC4E9-BDC6-475F-96EA-724D16767E90}"/>
              </a:ext>
            </a:extLst>
          </p:cNvPr>
          <p:cNvSpPr txBox="1"/>
          <p:nvPr/>
        </p:nvSpPr>
        <p:spPr>
          <a:xfrm>
            <a:off x="861026" y="1242248"/>
            <a:ext cx="6408794" cy="1446550"/>
          </a:xfrm>
          <a:prstGeom prst="rect">
            <a:avLst/>
          </a:prstGeom>
          <a:solidFill>
            <a:schemeClr val="bg1">
              <a:alpha val="25098"/>
            </a:schemeClr>
          </a:solidFill>
          <a:ln w="3175">
            <a:solidFill>
              <a:schemeClr val="tx1"/>
            </a:solidFill>
          </a:ln>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100" b="0" i="0" u="none" strike="noStrike" cap="none" normalizeH="0" baseline="0" dirty="0">
                <a:ln>
                  <a:noFill/>
                </a:ln>
                <a:solidFill>
                  <a:srgbClr val="333333"/>
                </a:solidFill>
                <a:effectLst/>
                <a:latin typeface="Klavika Md" panose="02000000000000000000"/>
              </a:rPr>
              <a:t>How are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mobility </a:t>
            </a:r>
            <a:r>
              <a:rPr kumimoji="0" lang="nl-NL" altLang="nl-NL" sz="1100" b="0" i="0" u="none" strike="noStrike" cap="none" normalizeH="0" baseline="0" dirty="0" err="1">
                <a:ln>
                  <a:noFill/>
                </a:ln>
                <a:solidFill>
                  <a:srgbClr val="333333"/>
                </a:solidFill>
                <a:effectLst/>
                <a:latin typeface="Klavika Md" panose="02000000000000000000"/>
              </a:rPr>
              <a:t>activities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under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Erasmus </a:t>
            </a:r>
            <a:r>
              <a:rPr kumimoji="0" lang="nl-NL" altLang="nl-NL" sz="1100" b="0" i="0" u="none" strike="noStrike" cap="none" normalizeH="0" baseline="0" dirty="0" err="1">
                <a:ln>
                  <a:noFill/>
                </a:ln>
                <a:solidFill>
                  <a:srgbClr val="333333"/>
                </a:solidFill>
                <a:effectLst/>
                <a:latin typeface="Klavika Md" panose="02000000000000000000"/>
              </a:rPr>
              <a:t>accreditation</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going</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to</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be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coordinated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and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supervised</a:t>
            </a:r>
            <a:r>
              <a:rPr kumimoji="0" lang="nl-NL" altLang="nl-NL" sz="1100" b="0" i="0" u="none" strike="noStrike" cap="none" normalizeH="0" baseline="0" dirty="0">
                <a:ln>
                  <a:noFill/>
                </a:ln>
                <a:solidFill>
                  <a:srgbClr val="333333"/>
                </a:solidFill>
                <a:effectLst/>
                <a:latin typeface="Klavika Md" panose="02000000000000000000"/>
              </a:rPr>
              <a:t> in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a:t>
            </a:r>
            <a:r>
              <a:rPr kumimoji="0" lang="nl-NL" altLang="nl-NL" sz="1100" b="0" i="0" u="none" strike="noStrike" cap="none" normalizeH="0" baseline="0" dirty="0">
                <a:ln>
                  <a:noFill/>
                </a:ln>
                <a:solidFill>
                  <a:srgbClr val="333333"/>
                </a:solidFill>
                <a:effectLst/>
                <a:latin typeface="Klavika Md" panose="0200000000000000000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100" b="0" i="0" u="none" strike="noStrike" cap="none" normalizeH="0" baseline="0" dirty="0">
              <a:ln>
                <a:noFill/>
              </a:ln>
              <a:solidFill>
                <a:schemeClr val="tx1"/>
              </a:solidFill>
              <a:effectLst/>
              <a:latin typeface="Klavika Md" panose="0200000000000000000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100" b="0" i="0" u="none" strike="noStrike" cap="none" normalizeH="0" baseline="0" dirty="0">
                <a:ln>
                  <a:noFill/>
                </a:ln>
                <a:solidFill>
                  <a:srgbClr val="333333"/>
                </a:solidFill>
                <a:effectLst/>
                <a:latin typeface="Klavika Md" panose="02000000000000000000"/>
              </a:rPr>
              <a:t>How </a:t>
            </a:r>
            <a:r>
              <a:rPr kumimoji="0" lang="nl-NL" altLang="nl-NL" sz="1100" b="0" i="0" u="none" strike="noStrike" cap="none" normalizeH="0" baseline="0" dirty="0" err="1">
                <a:ln>
                  <a:noFill/>
                </a:ln>
                <a:solidFill>
                  <a:srgbClr val="333333"/>
                </a:solidFill>
                <a:effectLst/>
                <a:latin typeface="Klavika Md" panose="02000000000000000000"/>
              </a:rPr>
              <a:t>did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you</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decide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who</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will</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be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organisation’s</a:t>
            </a:r>
            <a:r>
              <a:rPr kumimoji="0" lang="nl-NL" altLang="nl-NL" sz="1100" b="0" i="0" u="none" strike="noStrike" cap="none" normalizeH="0" baseline="0" dirty="0">
                <a:ln>
                  <a:noFill/>
                </a:ln>
                <a:solidFill>
                  <a:srgbClr val="333333"/>
                </a:solidFill>
                <a:effectLst/>
                <a:latin typeface="Klavika Md" panose="02000000000000000000"/>
              </a:rPr>
              <a:t> Erasmus </a:t>
            </a:r>
            <a:r>
              <a:rPr kumimoji="0" lang="nl-NL" altLang="nl-NL" sz="1100" b="0" i="0" u="none" strike="noStrike" cap="none" normalizeH="0" baseline="0" dirty="0" err="1">
                <a:ln>
                  <a:noFill/>
                </a:ln>
                <a:solidFill>
                  <a:srgbClr val="333333"/>
                </a:solidFill>
                <a:effectLst/>
                <a:latin typeface="Klavika Md" panose="02000000000000000000"/>
              </a:rPr>
              <a:t>coordinator</a:t>
            </a:r>
            <a:r>
              <a:rPr kumimoji="0" lang="nl-NL" altLang="nl-NL" sz="1100" b="0" i="0" u="none" strike="noStrike" cap="none" normalizeH="0" baseline="0" dirty="0">
                <a:ln>
                  <a:noFill/>
                </a:ln>
                <a:solidFill>
                  <a:srgbClr val="333333"/>
                </a:solidFill>
                <a:effectLst/>
                <a:latin typeface="Klavika Md" panose="02000000000000000000"/>
              </a:rPr>
              <a: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100" b="0" i="0" u="none" strike="noStrike" cap="none" normalizeH="0" baseline="0" dirty="0" err="1">
                <a:ln>
                  <a:noFill/>
                </a:ln>
                <a:solidFill>
                  <a:srgbClr val="333333"/>
                </a:solidFill>
                <a:effectLst/>
                <a:latin typeface="Klavika Md" panose="02000000000000000000"/>
              </a:rPr>
              <a:t>Who</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will</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be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responsible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for</a:t>
            </a:r>
            <a:r>
              <a:rPr kumimoji="0" lang="nl-NL" altLang="nl-NL" sz="1100" b="0" i="0" u="none" strike="noStrike" cap="none" normalizeH="0" baseline="0" dirty="0">
                <a:ln>
                  <a:noFill/>
                </a:ln>
                <a:solidFill>
                  <a:srgbClr val="333333"/>
                </a:solidFill>
                <a:effectLst/>
                <a:latin typeface="Klavika Md" panose="02000000000000000000"/>
              </a:rPr>
              <a:t> monitoring </a:t>
            </a:r>
            <a:r>
              <a:rPr kumimoji="0" lang="nl-NL" altLang="nl-NL" sz="1100" b="0" i="0" u="none" strike="noStrike" cap="none" normalizeH="0" baseline="0" dirty="0" err="1">
                <a:ln>
                  <a:noFill/>
                </a:ln>
                <a:solidFill>
                  <a:srgbClr val="333333"/>
                </a:solidFill>
                <a:effectLst/>
                <a:latin typeface="Klavika Md" panose="02000000000000000000"/>
              </a:rPr>
              <a:t>and</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ensuring</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that</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Erasmus </a:t>
            </a:r>
            <a:r>
              <a:rPr kumimoji="0" lang="nl-NL" altLang="nl-NL" sz="1100" b="0" i="0" u="none" strike="noStrike" cap="none" normalizeH="0" baseline="0" dirty="0" err="1">
                <a:ln>
                  <a:noFill/>
                </a:ln>
                <a:solidFill>
                  <a:srgbClr val="333333"/>
                </a:solidFill>
                <a:effectLst/>
                <a:latin typeface="Klavika Md" panose="02000000000000000000"/>
              </a:rPr>
              <a:t>quality</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standards</a:t>
            </a:r>
            <a:r>
              <a:rPr kumimoji="0" lang="nl-NL" altLang="nl-NL" sz="1100" b="0" i="0" u="none" strike="noStrike" cap="none" normalizeH="0" baseline="0" dirty="0">
                <a:ln>
                  <a:noFill/>
                </a:ln>
                <a:solidFill>
                  <a:srgbClr val="333333"/>
                </a:solidFill>
                <a:effectLst/>
                <a:latin typeface="Klavika Md" panose="02000000000000000000"/>
              </a:rPr>
              <a:t> are </a:t>
            </a:r>
            <a:r>
              <a:rPr kumimoji="0" lang="nl-NL" altLang="nl-NL" sz="1100" b="0" i="0" u="none" strike="noStrike" cap="none" normalizeH="0" baseline="0" dirty="0" err="1">
                <a:ln>
                  <a:noFill/>
                </a:ln>
                <a:solidFill>
                  <a:srgbClr val="333333"/>
                </a:solidFill>
                <a:effectLst/>
                <a:latin typeface="Klavika Md" panose="02000000000000000000"/>
              </a:rPr>
              <a:t>being</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respected</a:t>
            </a:r>
            <a:r>
              <a:rPr kumimoji="0" lang="nl-NL" altLang="nl-NL" sz="1100" b="0" i="0" u="none" strike="noStrike" cap="none" normalizeH="0" baseline="0" dirty="0">
                <a:ln>
                  <a:noFill/>
                </a:ln>
                <a:solidFill>
                  <a:srgbClr val="333333"/>
                </a:solidFill>
                <a:effectLst/>
                <a:latin typeface="Klavika Md" panose="02000000000000000000"/>
              </a:rPr>
              <a: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l-NL" altLang="nl-NL" sz="1100" b="0" i="0" u="none" strike="noStrike" cap="none" normalizeH="0" baseline="0" dirty="0">
                <a:ln>
                  <a:noFill/>
                </a:ln>
                <a:solidFill>
                  <a:srgbClr val="333333"/>
                </a:solidFill>
                <a:effectLst/>
                <a:latin typeface="Klavika Md" panose="02000000000000000000"/>
              </a:rPr>
              <a:t>How is </a:t>
            </a:r>
            <a:r>
              <a:rPr kumimoji="0" lang="nl-NL" altLang="nl-NL" sz="1100" b="0" i="0" u="none" strike="noStrike" cap="none" normalizeH="0" baseline="0" dirty="0" err="1">
                <a:ln>
                  <a:noFill/>
                </a:ln>
                <a:solidFill>
                  <a:srgbClr val="333333"/>
                </a:solidFill>
                <a:effectLst/>
                <a:latin typeface="Klavika Md" panose="02000000000000000000"/>
              </a:rPr>
              <a:t>your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organisation’s</a:t>
            </a:r>
            <a:r>
              <a:rPr kumimoji="0" lang="nl-NL" altLang="nl-NL" sz="1100" b="0" i="0" u="none" strike="noStrike" cap="none" normalizeH="0" baseline="0" dirty="0">
                <a:ln>
                  <a:noFill/>
                </a:ln>
                <a:solidFill>
                  <a:srgbClr val="333333"/>
                </a:solidFill>
                <a:effectLst/>
                <a:latin typeface="Klavika Md" panose="02000000000000000000"/>
              </a:rPr>
              <a:t> management </a:t>
            </a:r>
            <a:r>
              <a:rPr kumimoji="0" lang="nl-NL" altLang="nl-NL" sz="1100" b="0" i="0" u="none" strike="noStrike" cap="none" normalizeH="0" baseline="0" dirty="0" err="1">
                <a:ln>
                  <a:noFill/>
                </a:ln>
                <a:solidFill>
                  <a:srgbClr val="333333"/>
                </a:solidFill>
                <a:effectLst/>
                <a:latin typeface="Klavika Md" panose="02000000000000000000"/>
              </a:rPr>
              <a:t>going</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to</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be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involved</a:t>
            </a:r>
            <a:r>
              <a:rPr kumimoji="0" lang="nl-NL" altLang="nl-NL" sz="1100" b="0" i="0" u="none" strike="noStrike" cap="none" normalizeH="0" baseline="0" dirty="0">
                <a:ln>
                  <a:noFill/>
                </a:ln>
                <a:solidFill>
                  <a:srgbClr val="333333"/>
                </a:solidFill>
                <a:effectLst/>
                <a:latin typeface="Klavika Md" panose="02000000000000000000"/>
              </a:rPr>
              <a:t> in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implementation</a:t>
            </a:r>
            <a:r>
              <a:rPr kumimoji="0" lang="nl-NL" altLang="nl-NL" sz="1100" b="0" i="0" u="none" strike="noStrike" cap="none" normalizeH="0" baseline="0" dirty="0">
                <a:ln>
                  <a:noFill/>
                </a:ln>
                <a:solidFill>
                  <a:srgbClr val="333333"/>
                </a:solidFill>
                <a:effectLst/>
                <a:latin typeface="Klavika Md" panose="02000000000000000000"/>
              </a:rPr>
              <a:t> of mobility </a:t>
            </a:r>
            <a:r>
              <a:rPr kumimoji="0" lang="nl-NL" altLang="nl-NL" sz="1100" b="0" i="0" u="none" strike="noStrike" cap="none" normalizeH="0" baseline="0" dirty="0" err="1">
                <a:ln>
                  <a:noFill/>
                </a:ln>
                <a:solidFill>
                  <a:srgbClr val="333333"/>
                </a:solidFill>
                <a:effectLst/>
                <a:latin typeface="Klavika Md" panose="02000000000000000000"/>
              </a:rPr>
              <a:t>activities</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under</a:t>
            </a:r>
            <a:r>
              <a:rPr kumimoji="0" lang="nl-NL" altLang="nl-NL" sz="1100" b="0" i="0" u="none" strike="noStrike" cap="none" normalizeH="0" baseline="0" dirty="0">
                <a:ln>
                  <a:noFill/>
                </a:ln>
                <a:solidFill>
                  <a:srgbClr val="333333"/>
                </a:solidFill>
                <a:effectLst/>
                <a:latin typeface="Klavika Md" panose="02000000000000000000"/>
              </a:rPr>
              <a:t> </a:t>
            </a:r>
            <a:r>
              <a:rPr kumimoji="0" lang="nl-NL" altLang="nl-NL" sz="1100" b="0" i="0" u="none" strike="noStrike" cap="none" normalizeH="0" baseline="0" dirty="0" err="1">
                <a:ln>
                  <a:noFill/>
                </a:ln>
                <a:solidFill>
                  <a:srgbClr val="333333"/>
                </a:solidFill>
                <a:effectLst/>
                <a:latin typeface="Klavika Md" panose="02000000000000000000"/>
              </a:rPr>
              <a:t>the</a:t>
            </a:r>
            <a:r>
              <a:rPr kumimoji="0" lang="nl-NL" altLang="nl-NL" sz="1100" b="0" i="0" u="none" strike="noStrike" cap="none" normalizeH="0" baseline="0" dirty="0">
                <a:ln>
                  <a:noFill/>
                </a:ln>
                <a:solidFill>
                  <a:srgbClr val="333333"/>
                </a:solidFill>
                <a:effectLst/>
                <a:latin typeface="Klavika Md" panose="02000000000000000000"/>
              </a:rPr>
              <a:t> Erasmus </a:t>
            </a:r>
            <a:r>
              <a:rPr kumimoji="0" lang="nl-NL" altLang="nl-NL" sz="1100" b="0" i="0" u="none" strike="noStrike" cap="none" normalizeH="0" baseline="0" dirty="0" err="1">
                <a:ln>
                  <a:noFill/>
                </a:ln>
                <a:solidFill>
                  <a:srgbClr val="333333"/>
                </a:solidFill>
                <a:effectLst/>
                <a:latin typeface="Klavika Md" panose="02000000000000000000"/>
              </a:rPr>
              <a:t>accreditation</a:t>
            </a:r>
            <a:r>
              <a:rPr kumimoji="0" lang="nl-NL" altLang="nl-NL" sz="1100" b="0" i="0" u="none" strike="noStrike" cap="none" normalizeH="0" baseline="0" dirty="0">
                <a:ln>
                  <a:noFill/>
                </a:ln>
                <a:solidFill>
                  <a:srgbClr val="333333"/>
                </a:solidFill>
                <a:effectLst/>
                <a:latin typeface="Klavika Md" panose="02000000000000000000"/>
              </a:rPr>
              <a:t>?</a:t>
            </a:r>
          </a:p>
        </p:txBody>
      </p:sp>
      <p:sp>
        <p:nvSpPr>
          <p:cNvPr id="28" name="Tekstvak 27">
            <a:extLst>
              <a:ext uri="{FF2B5EF4-FFF2-40B4-BE49-F238E27FC236}">
                <a16:creationId xmlns:a16="http://schemas.microsoft.com/office/drawing/2014/main" id="{ED6C09A6-F750-4DB5-A7F4-39123965EECB}"/>
              </a:ext>
            </a:extLst>
          </p:cNvPr>
          <p:cNvSpPr txBox="1"/>
          <p:nvPr/>
        </p:nvSpPr>
        <p:spPr>
          <a:xfrm>
            <a:off x="861026" y="2797936"/>
            <a:ext cx="6408794" cy="430887"/>
          </a:xfrm>
          <a:prstGeom prst="rect">
            <a:avLst/>
          </a:prstGeom>
          <a:solidFill>
            <a:schemeClr val="bg1">
              <a:alpha val="25098"/>
            </a:schemeClr>
          </a:solidFill>
          <a:ln w="3175">
            <a:solidFill>
              <a:schemeClr val="tx1"/>
            </a:solidFill>
          </a:ln>
        </p:spPr>
        <p:txBody>
          <a:bodyPr wrap="square">
            <a:spAutoFit/>
          </a:bodyPr>
          <a:lstStyle/>
          <a:p>
            <a:r>
              <a:rPr lang="en-US" sz="1100" b="0" i="0" dirty="0">
                <a:effectLst/>
                <a:latin typeface="Klavika Md" panose="02000000000000000000"/>
              </a:rPr>
              <a:t>If there are changes in the staff or management of your </a:t>
            </a:r>
            <a:r>
              <a:rPr lang="en-US" sz="1100" b="0" i="0" dirty="0" err="1">
                <a:effectLst/>
                <a:latin typeface="Klavika Md" panose="02000000000000000000"/>
              </a:rPr>
              <a:t>organisation</a:t>
            </a:r>
            <a:r>
              <a:rPr lang="en-US" sz="1100" b="0" i="0" dirty="0">
                <a:effectLst/>
                <a:latin typeface="Klavika Md" panose="02000000000000000000"/>
              </a:rPr>
              <a:t>, how are you going to make sure that the implementation of planned mobility activities can continue?</a:t>
            </a:r>
            <a:endParaRPr lang="nl-NL" sz="1100" dirty="0">
              <a:latin typeface="Klavika Md" panose="02000000000000000000"/>
            </a:endParaRPr>
          </a:p>
        </p:txBody>
      </p:sp>
      <p:sp>
        <p:nvSpPr>
          <p:cNvPr id="31" name="Tekstvak 30">
            <a:extLst>
              <a:ext uri="{FF2B5EF4-FFF2-40B4-BE49-F238E27FC236}">
                <a16:creationId xmlns:a16="http://schemas.microsoft.com/office/drawing/2014/main" id="{15BFD9FD-89A1-4A90-9BE4-7011BBBEE8B7}"/>
              </a:ext>
            </a:extLst>
          </p:cNvPr>
          <p:cNvSpPr txBox="1"/>
          <p:nvPr/>
        </p:nvSpPr>
        <p:spPr>
          <a:xfrm>
            <a:off x="861026" y="4895491"/>
            <a:ext cx="6408794" cy="430887"/>
          </a:xfrm>
          <a:prstGeom prst="rect">
            <a:avLst/>
          </a:prstGeom>
          <a:solidFill>
            <a:schemeClr val="bg1">
              <a:alpha val="25098"/>
            </a:schemeClr>
          </a:solidFill>
          <a:ln w="3175">
            <a:solidFill>
              <a:schemeClr val="tx1"/>
            </a:solidFill>
          </a:ln>
        </p:spPr>
        <p:txBody>
          <a:bodyPr wrap="square">
            <a:spAutoFit/>
          </a:bodyPr>
          <a:lstStyle/>
          <a:p>
            <a:r>
              <a:rPr lang="en-US" sz="1100" dirty="0">
                <a:latin typeface="Klavika Md" panose="02000000000000000000"/>
              </a:rPr>
              <a:t>What will you do to integrate the results of implemented mobility activities in your </a:t>
            </a:r>
            <a:r>
              <a:rPr lang="en-US" sz="1100" dirty="0" err="1">
                <a:latin typeface="Klavika Md" panose="02000000000000000000"/>
              </a:rPr>
              <a:t>organisation’s</a:t>
            </a:r>
            <a:r>
              <a:rPr lang="en-US" sz="1100" dirty="0">
                <a:latin typeface="Klavika Md" panose="02000000000000000000"/>
              </a:rPr>
              <a:t> regular work?</a:t>
            </a:r>
            <a:endParaRPr lang="nl-NL" sz="1100" dirty="0">
              <a:latin typeface="Klavika Md" panose="02000000000000000000"/>
            </a:endParaRPr>
          </a:p>
        </p:txBody>
      </p:sp>
      <p:sp>
        <p:nvSpPr>
          <p:cNvPr id="36" name="Rectangle 3">
            <a:extLst>
              <a:ext uri="{FF2B5EF4-FFF2-40B4-BE49-F238E27FC236}">
                <a16:creationId xmlns:a16="http://schemas.microsoft.com/office/drawing/2014/main" id="{598CF64C-6355-416C-BEFF-64EC2835C087}"/>
              </a:ext>
            </a:extLst>
          </p:cNvPr>
          <p:cNvSpPr>
            <a:spLocks noChangeArrowheads="1"/>
          </p:cNvSpPr>
          <p:nvPr/>
        </p:nvSpPr>
        <p:spPr bwMode="auto">
          <a:xfrm>
            <a:off x="861026" y="3337961"/>
            <a:ext cx="6408794" cy="1184940"/>
          </a:xfrm>
          <a:prstGeom prst="rect">
            <a:avLst/>
          </a:prstGeom>
          <a:solidFill>
            <a:schemeClr val="bg1">
              <a:alpha val="25098"/>
            </a:schemeClr>
          </a:solidFill>
          <a:ln w="3175">
            <a:solidFill>
              <a:schemeClr val="tx1"/>
            </a:solidFill>
          </a:ln>
          <a:effectLst/>
        </p:spPr>
        <p:txBody>
          <a:bodyPr vert="horz" wrap="square" lIns="0" tIns="0" rIns="0" bIns="0" numCol="1" anchor="ctr" anchorCtr="0" compatLnSpc="1">
            <a:prstTxWarp prst="textNoShape">
              <a:avLst/>
            </a:prstTxWarp>
            <a:spAutoFit/>
          </a:bodyPr>
          <a:lstStyle/>
          <a:p>
            <a:pPr algn="l"/>
            <a:r>
              <a:rPr lang="en-US" sz="1100" b="0" i="0" dirty="0">
                <a:solidFill>
                  <a:srgbClr val="333333"/>
                </a:solidFill>
                <a:effectLst/>
                <a:latin typeface="eui-default"/>
              </a:rPr>
              <a:t> Please describe how you plan to divide the tasks for implementation of planned activities.</a:t>
            </a:r>
          </a:p>
          <a:p>
            <a:pPr algn="l"/>
            <a:endParaRPr lang="en-US" sz="1100" b="0" i="0" dirty="0">
              <a:solidFill>
                <a:srgbClr val="333333"/>
              </a:solidFill>
              <a:effectLst/>
              <a:latin typeface="eui-default"/>
            </a:endParaRPr>
          </a:p>
          <a:p>
            <a:pPr marL="628650" lvl="1" indent="-171450">
              <a:buFont typeface="Arial" panose="020B0604020202020204" pitchFamily="34" charset="0"/>
              <a:buChar char="•"/>
            </a:pPr>
            <a:r>
              <a:rPr lang="en-US" sz="1100" b="0" i="0" dirty="0">
                <a:solidFill>
                  <a:srgbClr val="333333"/>
                </a:solidFill>
                <a:effectLst/>
                <a:latin typeface="inherit"/>
              </a:rPr>
              <a:t>Apart from the Erasmus coordinator and other persons listed as associated persons in this application, what other people will be involved and how?</a:t>
            </a:r>
          </a:p>
          <a:p>
            <a:pPr marL="628650" lvl="1" indent="-171450">
              <a:buFont typeface="Arial" panose="020B0604020202020204" pitchFamily="34" charset="0"/>
              <a:buChar char="•"/>
            </a:pPr>
            <a:r>
              <a:rPr lang="en-US" sz="1100" b="0" i="0" dirty="0">
                <a:solidFill>
                  <a:srgbClr val="333333"/>
                </a:solidFill>
                <a:effectLst/>
                <a:latin typeface="inherit"/>
              </a:rPr>
              <a:t>Who will be responsible for the different implementation tasks (such as finances, practical arrangements, preparation and monitoring of participants, content of the activities, or communication with partner </a:t>
            </a:r>
            <a:r>
              <a:rPr lang="en-US" sz="1100" b="0" i="0" dirty="0" err="1">
                <a:solidFill>
                  <a:srgbClr val="333333"/>
                </a:solidFill>
                <a:effectLst/>
                <a:latin typeface="inherit"/>
              </a:rPr>
              <a:t>organisations</a:t>
            </a:r>
            <a:r>
              <a:rPr lang="en-US" sz="1100" b="0" i="0" dirty="0">
                <a:solidFill>
                  <a:srgbClr val="333333"/>
                </a:solidFill>
                <a:effectLst/>
                <a:latin typeface="inherit"/>
              </a:rPr>
              <a:t>)?</a:t>
            </a:r>
          </a:p>
        </p:txBody>
      </p:sp>
      <p:sp>
        <p:nvSpPr>
          <p:cNvPr id="64" name="TextBox 5">
            <a:extLst>
              <a:ext uri="{FF2B5EF4-FFF2-40B4-BE49-F238E27FC236}">
                <a16:creationId xmlns:a16="http://schemas.microsoft.com/office/drawing/2014/main" id="{372D8201-CB14-4275-B0DA-2014F634FA6F}"/>
              </a:ext>
            </a:extLst>
          </p:cNvPr>
          <p:cNvSpPr txBox="1"/>
          <p:nvPr/>
        </p:nvSpPr>
        <p:spPr>
          <a:xfrm>
            <a:off x="1151989" y="72801"/>
            <a:ext cx="3243741" cy="646331"/>
          </a:xfrm>
          <a:prstGeom prst="rect">
            <a:avLst/>
          </a:prstGeom>
          <a:noFill/>
        </p:spPr>
        <p:txBody>
          <a:bodyPr wrap="square" rtlCol="0">
            <a:spAutoFit/>
          </a:bodyPr>
          <a:lstStyle/>
          <a:p>
            <a:r>
              <a:rPr lang="nl-NL" sz="3600" dirty="0">
                <a:solidFill>
                  <a:srgbClr val="36212E"/>
                </a:solidFill>
                <a:latin typeface="Klavika Md" panose="02000000000000000000"/>
              </a:rPr>
              <a:t>MANAGEMENT</a:t>
            </a:r>
          </a:p>
        </p:txBody>
      </p:sp>
      <p:sp>
        <p:nvSpPr>
          <p:cNvPr id="18" name="Ovaal 17">
            <a:extLst>
              <a:ext uri="{FF2B5EF4-FFF2-40B4-BE49-F238E27FC236}">
                <a16:creationId xmlns:a16="http://schemas.microsoft.com/office/drawing/2014/main" id="{71942C33-BBE6-43CA-80E3-DD2AC345CB21}"/>
              </a:ext>
            </a:extLst>
          </p:cNvPr>
          <p:cNvSpPr/>
          <p:nvPr/>
        </p:nvSpPr>
        <p:spPr>
          <a:xfrm>
            <a:off x="7778954" y="4276230"/>
            <a:ext cx="3220833" cy="1313256"/>
          </a:xfrm>
          <a:prstGeom prst="ellipse">
            <a:avLst/>
          </a:prstGeom>
          <a:solidFill>
            <a:srgbClr val="9BD2FF">
              <a:alpha val="25882"/>
            </a:srgbClr>
          </a:solidFill>
          <a:ln w="19050">
            <a:solidFill>
              <a:srgbClr val="9BD2FF"/>
            </a:solidFill>
            <a:prstDash val="lgDash"/>
            <a:extLst>
              <a:ext uri="{C807C97D-BFC1-408E-A445-0C87EB9F89A2}">
                <ask:lineSketchStyleProps xmlns:ask="http://schemas.microsoft.com/office/drawing/2018/sketchyshapes" sd="3978248048">
                  <a:custGeom>
                    <a:avLst/>
                    <a:gdLst>
                      <a:gd name="connsiteX0" fmla="*/ 0 w 2014331"/>
                      <a:gd name="connsiteY0" fmla="*/ 395722 h 791444"/>
                      <a:gd name="connsiteX1" fmla="*/ 1007166 w 2014331"/>
                      <a:gd name="connsiteY1" fmla="*/ 0 h 791444"/>
                      <a:gd name="connsiteX2" fmla="*/ 2014332 w 2014331"/>
                      <a:gd name="connsiteY2" fmla="*/ 395722 h 791444"/>
                      <a:gd name="connsiteX3" fmla="*/ 1007166 w 2014331"/>
                      <a:gd name="connsiteY3" fmla="*/ 791444 h 791444"/>
                      <a:gd name="connsiteX4" fmla="*/ 0 w 2014331"/>
                      <a:gd name="connsiteY4" fmla="*/ 395722 h 79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4331" h="791444" fill="none" extrusionOk="0">
                        <a:moveTo>
                          <a:pt x="0" y="395722"/>
                        </a:moveTo>
                        <a:cubicBezTo>
                          <a:pt x="46853" y="216326"/>
                          <a:pt x="423402" y="-34514"/>
                          <a:pt x="1007166" y="0"/>
                        </a:cubicBezTo>
                        <a:cubicBezTo>
                          <a:pt x="1518540" y="2817"/>
                          <a:pt x="2003121" y="222474"/>
                          <a:pt x="2014332" y="395722"/>
                        </a:cubicBezTo>
                        <a:cubicBezTo>
                          <a:pt x="2014651" y="519150"/>
                          <a:pt x="1487525" y="817413"/>
                          <a:pt x="1007166" y="791444"/>
                        </a:cubicBezTo>
                        <a:cubicBezTo>
                          <a:pt x="429692" y="763973"/>
                          <a:pt x="5707" y="611072"/>
                          <a:pt x="0" y="395722"/>
                        </a:cubicBezTo>
                        <a:close/>
                      </a:path>
                      <a:path w="2014331" h="791444" stroke="0" extrusionOk="0">
                        <a:moveTo>
                          <a:pt x="0" y="395722"/>
                        </a:moveTo>
                        <a:cubicBezTo>
                          <a:pt x="-25073" y="130936"/>
                          <a:pt x="500475" y="-22097"/>
                          <a:pt x="1007166" y="0"/>
                        </a:cubicBezTo>
                        <a:cubicBezTo>
                          <a:pt x="1580221" y="35642"/>
                          <a:pt x="1988500" y="189215"/>
                          <a:pt x="2014332" y="395722"/>
                        </a:cubicBezTo>
                        <a:cubicBezTo>
                          <a:pt x="1945530" y="554568"/>
                          <a:pt x="1615955" y="771914"/>
                          <a:pt x="1007166" y="791444"/>
                        </a:cubicBezTo>
                        <a:cubicBezTo>
                          <a:pt x="419156" y="758333"/>
                          <a:pt x="37462" y="642660"/>
                          <a:pt x="0" y="395722"/>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18">
            <a:extLst>
              <a:ext uri="{FF2B5EF4-FFF2-40B4-BE49-F238E27FC236}">
                <a16:creationId xmlns:a16="http://schemas.microsoft.com/office/drawing/2014/main" id="{29E4426B-1687-4F29-9F58-60790FA48812}"/>
              </a:ext>
            </a:extLst>
          </p:cNvPr>
          <p:cNvSpPr txBox="1"/>
          <p:nvPr/>
        </p:nvSpPr>
        <p:spPr>
          <a:xfrm>
            <a:off x="8080839" y="4394249"/>
            <a:ext cx="2617062" cy="1077218"/>
          </a:xfrm>
          <a:prstGeom prst="rect">
            <a:avLst/>
          </a:prstGeom>
          <a:noFill/>
        </p:spPr>
        <p:txBody>
          <a:bodyPr wrap="square">
            <a:spAutoFit/>
          </a:bodyPr>
          <a:lstStyle/>
          <a:p>
            <a:pPr algn="ctr"/>
            <a:r>
              <a:rPr lang="nl-NL" sz="1600" dirty="0">
                <a:latin typeface="Klavika Md" panose="02000000000000000000"/>
              </a:rPr>
              <a:t>Creëer </a:t>
            </a:r>
            <a:r>
              <a:rPr lang="nl-NL" sz="1600" b="1" dirty="0">
                <a:latin typeface="Klavika Md" panose="02000000000000000000"/>
              </a:rPr>
              <a:t>draagvlak</a:t>
            </a:r>
            <a:r>
              <a:rPr lang="nl-NL" sz="1600" dirty="0">
                <a:latin typeface="Klavika Md" panose="02000000000000000000"/>
              </a:rPr>
              <a:t> – niet alleen bij de uitvoerende medewerkers, maar ook bij het management!</a:t>
            </a:r>
          </a:p>
        </p:txBody>
      </p:sp>
      <p:sp>
        <p:nvSpPr>
          <p:cNvPr id="22" name="Tekstvak 21">
            <a:extLst>
              <a:ext uri="{FF2B5EF4-FFF2-40B4-BE49-F238E27FC236}">
                <a16:creationId xmlns:a16="http://schemas.microsoft.com/office/drawing/2014/main" id="{54F4A5CC-F9AA-4112-8B2D-0CDC2EFD4196}"/>
              </a:ext>
            </a:extLst>
          </p:cNvPr>
          <p:cNvSpPr txBox="1"/>
          <p:nvPr/>
        </p:nvSpPr>
        <p:spPr>
          <a:xfrm>
            <a:off x="7542490" y="1248165"/>
            <a:ext cx="3457297" cy="2631490"/>
          </a:xfrm>
          <a:custGeom>
            <a:avLst/>
            <a:gdLst>
              <a:gd name="connsiteX0" fmla="*/ 0 w 3457297"/>
              <a:gd name="connsiteY0" fmla="*/ 0 h 2631490"/>
              <a:gd name="connsiteX1" fmla="*/ 760605 w 3457297"/>
              <a:gd name="connsiteY1" fmla="*/ 0 h 2631490"/>
              <a:gd name="connsiteX2" fmla="*/ 1348346 w 3457297"/>
              <a:gd name="connsiteY2" fmla="*/ 0 h 2631490"/>
              <a:gd name="connsiteX3" fmla="*/ 2074378 w 3457297"/>
              <a:gd name="connsiteY3" fmla="*/ 0 h 2631490"/>
              <a:gd name="connsiteX4" fmla="*/ 2696692 w 3457297"/>
              <a:gd name="connsiteY4" fmla="*/ 0 h 2631490"/>
              <a:gd name="connsiteX5" fmla="*/ 3457297 w 3457297"/>
              <a:gd name="connsiteY5" fmla="*/ 0 h 2631490"/>
              <a:gd name="connsiteX6" fmla="*/ 3457297 w 3457297"/>
              <a:gd name="connsiteY6" fmla="*/ 578928 h 2631490"/>
              <a:gd name="connsiteX7" fmla="*/ 3457297 w 3457297"/>
              <a:gd name="connsiteY7" fmla="*/ 1263115 h 2631490"/>
              <a:gd name="connsiteX8" fmla="*/ 3457297 w 3457297"/>
              <a:gd name="connsiteY8" fmla="*/ 1894673 h 2631490"/>
              <a:gd name="connsiteX9" fmla="*/ 3457297 w 3457297"/>
              <a:gd name="connsiteY9" fmla="*/ 2631490 h 2631490"/>
              <a:gd name="connsiteX10" fmla="*/ 2834984 w 3457297"/>
              <a:gd name="connsiteY10" fmla="*/ 2631490 h 2631490"/>
              <a:gd name="connsiteX11" fmla="*/ 2143524 w 3457297"/>
              <a:gd name="connsiteY11" fmla="*/ 2631490 h 2631490"/>
              <a:gd name="connsiteX12" fmla="*/ 1521211 w 3457297"/>
              <a:gd name="connsiteY12" fmla="*/ 2631490 h 2631490"/>
              <a:gd name="connsiteX13" fmla="*/ 933470 w 3457297"/>
              <a:gd name="connsiteY13" fmla="*/ 2631490 h 2631490"/>
              <a:gd name="connsiteX14" fmla="*/ 0 w 3457297"/>
              <a:gd name="connsiteY14" fmla="*/ 2631490 h 2631490"/>
              <a:gd name="connsiteX15" fmla="*/ 0 w 3457297"/>
              <a:gd name="connsiteY15" fmla="*/ 2026247 h 2631490"/>
              <a:gd name="connsiteX16" fmla="*/ 0 w 3457297"/>
              <a:gd name="connsiteY16" fmla="*/ 1342060 h 2631490"/>
              <a:gd name="connsiteX17" fmla="*/ 0 w 3457297"/>
              <a:gd name="connsiteY17" fmla="*/ 763132 h 2631490"/>
              <a:gd name="connsiteX18" fmla="*/ 0 w 3457297"/>
              <a:gd name="connsiteY18" fmla="*/ 0 h 2631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7297" h="2631490" fill="none" extrusionOk="0">
                <a:moveTo>
                  <a:pt x="0" y="0"/>
                </a:moveTo>
                <a:cubicBezTo>
                  <a:pt x="307326" y="6716"/>
                  <a:pt x="494572" y="-2235"/>
                  <a:pt x="760605" y="0"/>
                </a:cubicBezTo>
                <a:cubicBezTo>
                  <a:pt x="1026639" y="2235"/>
                  <a:pt x="1179754" y="26683"/>
                  <a:pt x="1348346" y="0"/>
                </a:cubicBezTo>
                <a:cubicBezTo>
                  <a:pt x="1516938" y="-26683"/>
                  <a:pt x="1828928" y="13678"/>
                  <a:pt x="2074378" y="0"/>
                </a:cubicBezTo>
                <a:cubicBezTo>
                  <a:pt x="2319828" y="-13678"/>
                  <a:pt x="2504294" y="16133"/>
                  <a:pt x="2696692" y="0"/>
                </a:cubicBezTo>
                <a:cubicBezTo>
                  <a:pt x="2889090" y="-16133"/>
                  <a:pt x="3232650" y="21570"/>
                  <a:pt x="3457297" y="0"/>
                </a:cubicBezTo>
                <a:cubicBezTo>
                  <a:pt x="3460959" y="248472"/>
                  <a:pt x="3466107" y="349047"/>
                  <a:pt x="3457297" y="578928"/>
                </a:cubicBezTo>
                <a:cubicBezTo>
                  <a:pt x="3448487" y="808809"/>
                  <a:pt x="3432173" y="942856"/>
                  <a:pt x="3457297" y="1263115"/>
                </a:cubicBezTo>
                <a:cubicBezTo>
                  <a:pt x="3482421" y="1583374"/>
                  <a:pt x="3441538" y="1659457"/>
                  <a:pt x="3457297" y="1894673"/>
                </a:cubicBezTo>
                <a:cubicBezTo>
                  <a:pt x="3473056" y="2129889"/>
                  <a:pt x="3482079" y="2333842"/>
                  <a:pt x="3457297" y="2631490"/>
                </a:cubicBezTo>
                <a:cubicBezTo>
                  <a:pt x="3211911" y="2612355"/>
                  <a:pt x="3092836" y="2630708"/>
                  <a:pt x="2834984" y="2631490"/>
                </a:cubicBezTo>
                <a:cubicBezTo>
                  <a:pt x="2577132" y="2632272"/>
                  <a:pt x="2398633" y="2600766"/>
                  <a:pt x="2143524" y="2631490"/>
                </a:cubicBezTo>
                <a:cubicBezTo>
                  <a:pt x="1888415" y="2662214"/>
                  <a:pt x="1740676" y="2659470"/>
                  <a:pt x="1521211" y="2631490"/>
                </a:cubicBezTo>
                <a:cubicBezTo>
                  <a:pt x="1301746" y="2603510"/>
                  <a:pt x="1188147" y="2616808"/>
                  <a:pt x="933470" y="2631490"/>
                </a:cubicBezTo>
                <a:cubicBezTo>
                  <a:pt x="678793" y="2646172"/>
                  <a:pt x="300532" y="2622870"/>
                  <a:pt x="0" y="2631490"/>
                </a:cubicBezTo>
                <a:cubicBezTo>
                  <a:pt x="-12556" y="2377416"/>
                  <a:pt x="-20583" y="2252337"/>
                  <a:pt x="0" y="2026247"/>
                </a:cubicBezTo>
                <a:cubicBezTo>
                  <a:pt x="20583" y="1800157"/>
                  <a:pt x="1693" y="1671982"/>
                  <a:pt x="0" y="1342060"/>
                </a:cubicBezTo>
                <a:cubicBezTo>
                  <a:pt x="-1693" y="1012138"/>
                  <a:pt x="23554" y="919023"/>
                  <a:pt x="0" y="763132"/>
                </a:cubicBezTo>
                <a:cubicBezTo>
                  <a:pt x="-23554" y="607241"/>
                  <a:pt x="-30910" y="334568"/>
                  <a:pt x="0" y="0"/>
                </a:cubicBezTo>
                <a:close/>
              </a:path>
              <a:path w="3457297" h="2631490" stroke="0" extrusionOk="0">
                <a:moveTo>
                  <a:pt x="0" y="0"/>
                </a:moveTo>
                <a:cubicBezTo>
                  <a:pt x="182780" y="3027"/>
                  <a:pt x="494489" y="-12752"/>
                  <a:pt x="622313" y="0"/>
                </a:cubicBezTo>
                <a:cubicBezTo>
                  <a:pt x="750137" y="12752"/>
                  <a:pt x="1043040" y="18082"/>
                  <a:pt x="1210054" y="0"/>
                </a:cubicBezTo>
                <a:cubicBezTo>
                  <a:pt x="1377068" y="-18082"/>
                  <a:pt x="1669194" y="-29898"/>
                  <a:pt x="1832367" y="0"/>
                </a:cubicBezTo>
                <a:cubicBezTo>
                  <a:pt x="1995540" y="29898"/>
                  <a:pt x="2179557" y="-12713"/>
                  <a:pt x="2420108" y="0"/>
                </a:cubicBezTo>
                <a:cubicBezTo>
                  <a:pt x="2660659" y="12713"/>
                  <a:pt x="3040650" y="-47539"/>
                  <a:pt x="3457297" y="0"/>
                </a:cubicBezTo>
                <a:cubicBezTo>
                  <a:pt x="3432668" y="192998"/>
                  <a:pt x="3475226" y="459328"/>
                  <a:pt x="3457297" y="684187"/>
                </a:cubicBezTo>
                <a:cubicBezTo>
                  <a:pt x="3439368" y="909046"/>
                  <a:pt x="3447673" y="1208333"/>
                  <a:pt x="3457297" y="1368375"/>
                </a:cubicBezTo>
                <a:cubicBezTo>
                  <a:pt x="3466921" y="1528417"/>
                  <a:pt x="3446690" y="1831458"/>
                  <a:pt x="3457297" y="1973618"/>
                </a:cubicBezTo>
                <a:cubicBezTo>
                  <a:pt x="3467904" y="2115778"/>
                  <a:pt x="3448984" y="2333862"/>
                  <a:pt x="3457297" y="2631490"/>
                </a:cubicBezTo>
                <a:cubicBezTo>
                  <a:pt x="3137101" y="2622351"/>
                  <a:pt x="2979259" y="2662205"/>
                  <a:pt x="2765838" y="2631490"/>
                </a:cubicBezTo>
                <a:cubicBezTo>
                  <a:pt x="2552417" y="2600775"/>
                  <a:pt x="2424590" y="2660386"/>
                  <a:pt x="2108951" y="2631490"/>
                </a:cubicBezTo>
                <a:cubicBezTo>
                  <a:pt x="1793312" y="2602594"/>
                  <a:pt x="1734107" y="2614625"/>
                  <a:pt x="1521211" y="2631490"/>
                </a:cubicBezTo>
                <a:cubicBezTo>
                  <a:pt x="1308315" y="2648355"/>
                  <a:pt x="1153312" y="2603176"/>
                  <a:pt x="898897" y="2631490"/>
                </a:cubicBezTo>
                <a:cubicBezTo>
                  <a:pt x="644482" y="2659804"/>
                  <a:pt x="351384" y="2648870"/>
                  <a:pt x="0" y="2631490"/>
                </a:cubicBezTo>
                <a:cubicBezTo>
                  <a:pt x="-23744" y="2359832"/>
                  <a:pt x="-24260" y="2167451"/>
                  <a:pt x="0" y="2026247"/>
                </a:cubicBezTo>
                <a:cubicBezTo>
                  <a:pt x="24260" y="1885043"/>
                  <a:pt x="-5813" y="1563394"/>
                  <a:pt x="0" y="1421005"/>
                </a:cubicBezTo>
                <a:cubicBezTo>
                  <a:pt x="5813" y="1278616"/>
                  <a:pt x="-1481" y="1066035"/>
                  <a:pt x="0" y="815762"/>
                </a:cubicBezTo>
                <a:cubicBezTo>
                  <a:pt x="1481" y="565489"/>
                  <a:pt x="-8834" y="354276"/>
                  <a:pt x="0" y="0"/>
                </a:cubicBezTo>
                <a:close/>
              </a:path>
            </a:pathLst>
          </a:custGeom>
          <a:solidFill>
            <a:srgbClr val="E8C4D9">
              <a:alpha val="60000"/>
            </a:srgbClr>
          </a:solidFill>
          <a:ln w="19050">
            <a:solidFill>
              <a:srgbClr val="D089B3"/>
            </a:solidFill>
            <a:prstDash val="lgDash"/>
            <a:extLst>
              <a:ext uri="{C807C97D-BFC1-408E-A445-0C87EB9F89A2}">
                <ask:lineSketchStyleProps xmlns:ask="http://schemas.microsoft.com/office/drawing/2018/sketchyshapes" sd="857625639">
                  <a:prstGeom prst="rect">
                    <a:avLst/>
                  </a:prstGeom>
                  <ask:type>
                    <ask:lineSketchFreehand/>
                  </ask:type>
                </ask:lineSketchStyleProps>
              </a:ext>
            </a:extLst>
          </a:ln>
        </p:spPr>
        <p:txBody>
          <a:bodyPr wrap="square">
            <a:spAutoFit/>
          </a:bodyPr>
          <a:lstStyle/>
          <a:p>
            <a:r>
              <a:rPr lang="nl-NL" sz="1100" dirty="0"/>
              <a:t>In het laatste onderdeel van de aanvraag, </a:t>
            </a:r>
            <a:r>
              <a:rPr lang="nl-NL" sz="1100" i="1" dirty="0"/>
              <a:t>Management</a:t>
            </a:r>
            <a:r>
              <a:rPr lang="nl-NL" sz="1100" dirty="0"/>
              <a:t>, draait het om de vraag </a:t>
            </a:r>
            <a:r>
              <a:rPr lang="nl-NL" sz="1100" b="1" dirty="0"/>
              <a:t>WIE / WAT HEB IK VOOR MIJN PLAN NODIG</a:t>
            </a:r>
            <a:r>
              <a:rPr lang="nl-NL" sz="1100" dirty="0"/>
              <a:t>. Maak hier aan de beoordelaar duidelijk hoe de kwaliteit en continuïteit van de internationaliseringsplannen gewaarborgd is binnen de organisatie. Denk hierbij aan alle verschillende facetten, dus het doorgaande proces met betrekking tot inhoud, financiering en strategie. </a:t>
            </a:r>
          </a:p>
          <a:p>
            <a:endParaRPr lang="nl-NL" sz="1100" dirty="0"/>
          </a:p>
          <a:p>
            <a:r>
              <a:rPr lang="nl-NL" sz="1100" dirty="0"/>
              <a:t>Het is dus belangrijk dat in het onderdeel </a:t>
            </a:r>
            <a:r>
              <a:rPr lang="nl-NL" sz="1100" i="1" dirty="0"/>
              <a:t>Management</a:t>
            </a:r>
            <a:r>
              <a:rPr lang="nl-NL" sz="1100" dirty="0"/>
              <a:t> duidelijk wordt gemaakt dat je als organisatie serieus bezig bent met internationalisering en niet alleen met op zichzelf staande internationale activiteiten. Benader je plannen altijd vanuit het doel om internationalisering onderdeel te maken van het dagelijkse werk.</a:t>
            </a:r>
            <a:endParaRPr lang="nl-NL" sz="1100" dirty="0">
              <a:latin typeface="Klavika Md" panose="02000000000000000000"/>
            </a:endParaRPr>
          </a:p>
        </p:txBody>
      </p:sp>
      <p:pic>
        <p:nvPicPr>
          <p:cNvPr id="24" name="Picture 10">
            <a:extLst>
              <a:ext uri="{FF2B5EF4-FFF2-40B4-BE49-F238E27FC236}">
                <a16:creationId xmlns:a16="http://schemas.microsoft.com/office/drawing/2014/main" id="{2D14E182-B8ED-45CA-8FD5-D217260E3FD2}"/>
              </a:ext>
            </a:extLst>
          </p:cNvPr>
          <p:cNvPicPr>
            <a:picLocks noChangeAspect="1"/>
          </p:cNvPicPr>
          <p:nvPr/>
        </p:nvPicPr>
        <p:blipFill>
          <a:blip r:embed="rId6"/>
          <a:stretch>
            <a:fillRect/>
          </a:stretch>
        </p:blipFill>
        <p:spPr>
          <a:xfrm flipH="1">
            <a:off x="8545137" y="5408521"/>
            <a:ext cx="3646863" cy="1482731"/>
          </a:xfrm>
          <a:prstGeom prst="rect">
            <a:avLst/>
          </a:prstGeom>
        </p:spPr>
      </p:pic>
    </p:spTree>
    <p:extLst>
      <p:ext uri="{BB962C8B-B14F-4D97-AF65-F5344CB8AC3E}">
        <p14:creationId xmlns:p14="http://schemas.microsoft.com/office/powerpoint/2010/main" val="410906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4EF520F-6F77-9E43-BB1C-95CF40C49814}"/>
              </a:ext>
            </a:extLst>
          </p:cNvPr>
          <p:cNvPicPr>
            <a:picLocks noChangeAspect="1"/>
          </p:cNvPicPr>
          <p:nvPr/>
        </p:nvPicPr>
        <p:blipFill>
          <a:blip r:embed="rId3"/>
          <a:stretch>
            <a:fillRect/>
          </a:stretch>
        </p:blipFill>
        <p:spPr>
          <a:xfrm>
            <a:off x="0" y="5408521"/>
            <a:ext cx="3646863" cy="1482731"/>
          </a:xfrm>
          <a:prstGeom prst="rect">
            <a:avLst/>
          </a:prstGeom>
        </p:spPr>
      </p:pic>
      <p:sp>
        <p:nvSpPr>
          <p:cNvPr id="15" name="TextBox 14">
            <a:extLst>
              <a:ext uri="{FF2B5EF4-FFF2-40B4-BE49-F238E27FC236}">
                <a16:creationId xmlns:a16="http://schemas.microsoft.com/office/drawing/2014/main" id="{E0ED8F69-9E01-6C4E-98D3-C5ACDEB1FBC1}"/>
              </a:ext>
            </a:extLst>
          </p:cNvPr>
          <p:cNvSpPr txBox="1"/>
          <p:nvPr/>
        </p:nvSpPr>
        <p:spPr>
          <a:xfrm>
            <a:off x="2113547" y="1690062"/>
            <a:ext cx="7964905" cy="3477875"/>
          </a:xfrm>
          <a:prstGeom prst="rect">
            <a:avLst/>
          </a:prstGeom>
          <a:noFill/>
        </p:spPr>
        <p:txBody>
          <a:bodyPr wrap="square" rtlCol="0">
            <a:spAutoFit/>
          </a:bodyPr>
          <a:lstStyle/>
          <a:p>
            <a:pPr algn="ctr"/>
            <a:r>
              <a:rPr lang="nl-NL" sz="4400" dirty="0">
                <a:solidFill>
                  <a:srgbClr val="36212E"/>
                </a:solidFill>
                <a:latin typeface="Klavika Md" panose="02000000000000000000" pitchFamily="2" charset="0"/>
              </a:rPr>
              <a:t>Heb je behoefte aan meer inhoudelijke tips?</a:t>
            </a:r>
          </a:p>
          <a:p>
            <a:pPr algn="ctr"/>
            <a:endParaRPr lang="nl-NL" sz="4400" dirty="0">
              <a:solidFill>
                <a:srgbClr val="36212E"/>
              </a:solidFill>
              <a:latin typeface="Klavika Md" panose="02000000000000000000" pitchFamily="2" charset="0"/>
            </a:endParaRPr>
          </a:p>
          <a:p>
            <a:pPr algn="ctr"/>
            <a:r>
              <a:rPr lang="nl-NL" sz="4400" dirty="0">
                <a:solidFill>
                  <a:srgbClr val="36212E"/>
                </a:solidFill>
                <a:latin typeface="Klavika Md" panose="02000000000000000000" pitchFamily="2" charset="0"/>
              </a:rPr>
              <a:t>Vraag een adviesgesprek aan!</a:t>
            </a:r>
          </a:p>
          <a:p>
            <a:pPr algn="ctr"/>
            <a:r>
              <a:rPr lang="nl-NL" sz="4400" dirty="0">
                <a:solidFill>
                  <a:srgbClr val="36212E"/>
                </a:solidFill>
                <a:latin typeface="Klavika Md" panose="02000000000000000000" pitchFamily="2" charset="0"/>
                <a:hlinkClick r:id="rId4"/>
              </a:rPr>
              <a:t>ve@erasmusplus.nl</a:t>
            </a:r>
            <a:r>
              <a:rPr lang="nl-NL" sz="4400" dirty="0">
                <a:solidFill>
                  <a:srgbClr val="36212E"/>
                </a:solidFill>
                <a:latin typeface="Klavika Md" panose="02000000000000000000" pitchFamily="2" charset="0"/>
              </a:rPr>
              <a:t> </a:t>
            </a:r>
          </a:p>
        </p:txBody>
      </p:sp>
      <p:pic>
        <p:nvPicPr>
          <p:cNvPr id="4" name="Picture 3">
            <a:extLst>
              <a:ext uri="{FF2B5EF4-FFF2-40B4-BE49-F238E27FC236}">
                <a16:creationId xmlns:a16="http://schemas.microsoft.com/office/drawing/2014/main" id="{5D1ECD71-6045-A941-8491-571E326BA8F1}"/>
              </a:ext>
            </a:extLst>
          </p:cNvPr>
          <p:cNvPicPr>
            <a:picLocks noChangeAspect="1"/>
          </p:cNvPicPr>
          <p:nvPr/>
        </p:nvPicPr>
        <p:blipFill>
          <a:blip r:embed="rId5"/>
          <a:stretch>
            <a:fillRect/>
          </a:stretch>
        </p:blipFill>
        <p:spPr>
          <a:xfrm>
            <a:off x="11185352" y="232509"/>
            <a:ext cx="776627" cy="787314"/>
          </a:xfrm>
          <a:prstGeom prst="rect">
            <a:avLst/>
          </a:prstGeom>
        </p:spPr>
      </p:pic>
      <p:pic>
        <p:nvPicPr>
          <p:cNvPr id="5" name="Picture 4" descr="Logo&#10;&#10;Description automatically generated">
            <a:extLst>
              <a:ext uri="{FF2B5EF4-FFF2-40B4-BE49-F238E27FC236}">
                <a16:creationId xmlns:a16="http://schemas.microsoft.com/office/drawing/2014/main" id="{047DEE5F-284A-5545-8AFC-DB42269C2CEB}"/>
              </a:ext>
            </a:extLst>
          </p:cNvPr>
          <p:cNvPicPr>
            <a:picLocks noChangeAspect="1"/>
          </p:cNvPicPr>
          <p:nvPr/>
        </p:nvPicPr>
        <p:blipFill>
          <a:blip r:embed="rId6"/>
          <a:stretch>
            <a:fillRect/>
          </a:stretch>
        </p:blipFill>
        <p:spPr>
          <a:xfrm>
            <a:off x="9389371" y="148004"/>
            <a:ext cx="1845676" cy="802754"/>
          </a:xfrm>
          <a:prstGeom prst="rect">
            <a:avLst/>
          </a:prstGeom>
        </p:spPr>
      </p:pic>
    </p:spTree>
    <p:extLst>
      <p:ext uri="{BB962C8B-B14F-4D97-AF65-F5344CB8AC3E}">
        <p14:creationId xmlns:p14="http://schemas.microsoft.com/office/powerpoint/2010/main" val="2652795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049FAD7-1132-264E-885D-2218470081D3}" vid="{78BA497D-2AC9-514C-BFA5-AD564387AA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portrait (staand)" ma:contentTypeID="0x010100B14F659BCD6B4D44A071072585BC7B4000C16E68EA1C45FA4D9A88A33D1E37E593" ma:contentTypeVersion="2" ma:contentTypeDescription="Een nieuw document maken." ma:contentTypeScope="" ma:versionID="d29719f4c38b235e29f889f7f4e6f9d6">
  <xsd:schema xmlns:xsd="http://www.w3.org/2001/XMLSchema" xmlns:xs="http://www.w3.org/2001/XMLSchema" xmlns:p="http://schemas.microsoft.com/office/2006/metadata/properties" targetNamespace="http://schemas.microsoft.com/office/2006/metadata/properties" ma:root="true" ma:fieldsID="d900c2b1a8541f193fb1c16cdca0a92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4ae14868-6f31-44f0-b410-52f19e37ad77" ContentTypeId="0x010100B14F659BCD6B4D44A071072585BC7B40" PreviousValue="false" LastSyncTimeStamp="2018-09-07T11:16:41.02Z"/>
</file>

<file path=customXml/itemProps1.xml><?xml version="1.0" encoding="utf-8"?>
<ds:datastoreItem xmlns:ds="http://schemas.openxmlformats.org/officeDocument/2006/customXml" ds:itemID="{7886A3F9-DF7F-40A3-B78D-06329644928E}">
  <ds:schemaRefs>
    <ds:schemaRef ds:uri="http://schemas.microsoft.com/sharepoint/v3/contenttype/forms"/>
  </ds:schemaRefs>
</ds:datastoreItem>
</file>

<file path=customXml/itemProps2.xml><?xml version="1.0" encoding="utf-8"?>
<ds:datastoreItem xmlns:ds="http://schemas.openxmlformats.org/officeDocument/2006/customXml" ds:itemID="{DF26E47E-2CA7-4C40-93C4-78C08B634C0E}">
  <ds:schemaRefs>
    <ds:schemaRef ds:uri="http://schemas.microsoft.com/office/2006/metadata/properties"/>
    <ds:schemaRef ds:uri="http://schemas.microsoft.com/office/infopath/2007/PartnerControls"/>
    <ds:schemaRef ds:uri="27a646ec-b11d-44f2-b007-16ce52b3018b"/>
  </ds:schemaRefs>
</ds:datastoreItem>
</file>

<file path=customXml/itemProps3.xml><?xml version="1.0" encoding="utf-8"?>
<ds:datastoreItem xmlns:ds="http://schemas.openxmlformats.org/officeDocument/2006/customXml" ds:itemID="{13ADB99B-BB49-40CC-850B-61270895C9D5}"/>
</file>

<file path=customXml/itemProps4.xml><?xml version="1.0" encoding="utf-8"?>
<ds:datastoreItem xmlns:ds="http://schemas.openxmlformats.org/officeDocument/2006/customXml" ds:itemID="{6BA6034B-89DD-40EC-9D8F-AD0029D3314C}">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1669</TotalTime>
  <Words>1717</Words>
  <Application>Microsoft Office PowerPoint</Application>
  <PresentationFormat>Breedbeeld</PresentationFormat>
  <Paragraphs>100</Paragraphs>
  <Slides>6</Slides>
  <Notes>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6</vt:i4>
      </vt:variant>
    </vt:vector>
  </HeadingPairs>
  <TitlesOfParts>
    <vt:vector size="13" baseType="lpstr">
      <vt:lpstr>Arial</vt:lpstr>
      <vt:lpstr>Calibri</vt:lpstr>
      <vt:lpstr>Calibri Light</vt:lpstr>
      <vt:lpstr>eui-default</vt:lpstr>
      <vt:lpstr>inherit</vt:lpstr>
      <vt:lpstr>Klavika Md</vt:lpstr>
      <vt:lpstr>Office Theme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Schinkelshoek</dc:creator>
  <cp:lastModifiedBy>Marten Reinstra</cp:lastModifiedBy>
  <cp:revision>16</cp:revision>
  <dcterms:created xsi:type="dcterms:W3CDTF">2022-01-21T08:16:04Z</dcterms:created>
  <dcterms:modified xsi:type="dcterms:W3CDTF">2022-07-25T13:21:53Z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0x010100B14F659BCD6B4D44A071072585BC7B4000C16E68EA1C45FA4D9A88A33D1E37E593</vt:lpwstr>
  </property>
  <property fmtid="{D5CDD505-2E9C-101B-9397-08002B2CF9AE}" pid="3" name="_dlc_DocIdItemGuid">
    <vt:lpwstr>dee63e87-6a31-401d-895e-4905c11e475c</vt:lpwstr>
  </property>
  <property fmtid="{D5CDD505-2E9C-101B-9397-08002B2CF9AE}" pid="4" name="TaxKeyword">
    <vt:lpwstr/>
  </property>
  <property fmtid="{D5CDD505-2E9C-101B-9397-08002B2CF9AE}" pid="5" name="TaxCatchAll">
    <vt:lpwstr/>
  </property>
  <property fmtid="{D5CDD505-2E9C-101B-9397-08002B2CF9AE}" pid="6" name="TaxKeywordTaxHTField">
    <vt:lpwstr/>
  </property>
  <property fmtid="{D5CDD505-2E9C-101B-9397-08002B2CF9AE}" pid="7" name="MediaServiceImageTags">
    <vt:lpwstr/>
  </property>
  <property fmtid="{D5CDD505-2E9C-101B-9397-08002B2CF9AE}" pid="8" name="lcf76f155ced4ddcb4097134ff3c332f">
    <vt:lpwstr/>
  </property>
</Properties>
</file>