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8" r:id="rId5"/>
    <p:sldId id="342" r:id="rId6"/>
    <p:sldId id="403" r:id="rId7"/>
    <p:sldId id="404" r:id="rId8"/>
    <p:sldId id="405" r:id="rId9"/>
    <p:sldId id="406" r:id="rId10"/>
    <p:sldId id="362" r:id="rId11"/>
    <p:sldId id="414" r:id="rId12"/>
    <p:sldId id="375" r:id="rId13"/>
    <p:sldId id="348" r:id="rId14"/>
    <p:sldId id="366" r:id="rId15"/>
    <p:sldId id="408" r:id="rId16"/>
    <p:sldId id="409" r:id="rId17"/>
    <p:sldId id="410" r:id="rId18"/>
    <p:sldId id="351" r:id="rId19"/>
    <p:sldId id="411" r:id="rId20"/>
    <p:sldId id="412" r:id="rId21"/>
    <p:sldId id="407" r:id="rId22"/>
    <p:sldId id="413" r:id="rId23"/>
    <p:sldId id="417" r:id="rId24"/>
    <p:sldId id="419" r:id="rId25"/>
    <p:sldId id="420" r:id="rId26"/>
    <p:sldId id="423" r:id="rId27"/>
    <p:sldId id="424" r:id="rId28"/>
    <p:sldId id="284" r:id="rId29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F8D2DC-62CF-EBFE-5B18-D9AA4F44E14C}" name="BERLOGEA Silvia (EACEA)" initials="B(" userId="S::silvia.berlogea@ec.europa.eu::75e93781-a566-4e3c-8f39-130b9a40d3f9" providerId="AD"/>
  <p188:author id="{A57448EE-77EA-76A0-3514-DCCC0D75FBF7}" name="MONTIEL-CORTES Ester (EACEA-EXT)" initials="M(" userId="S::esther.montiel-cortes@ext.ec.europa.eu::043a50a1-421b-425c-bd2a-c16b83713d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94"/>
    <a:srgbClr val="0088CE"/>
    <a:srgbClr val="035DC1"/>
    <a:srgbClr val="0356B1"/>
    <a:srgbClr val="024EA2"/>
    <a:srgbClr val="024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DE5192-0C16-DE15-50BD-AECED0C7222C}" v="265" dt="2021-11-30T16:04:00.387"/>
    <p1510:client id="{1EB4B3BD-1D7B-E5EF-DF07-FA3DCC38705A}" v="2" dt="2022-09-20T07:27:30.726"/>
    <p1510:client id="{2501850C-0A36-3F22-8053-BFCFCA74DEF0}" v="117" dt="2021-12-09T09:29:25.552"/>
    <p1510:client id="{2D296166-FFEB-81B5-AA4A-49DA38D2025D}" v="5" dt="2022-09-20T07:29:21.432"/>
    <p1510:client id="{38C53019-3DF3-1E5B-FC61-DA5C6BD7A752}" v="1" dt="2021-12-09T09:38:18.287"/>
    <p1510:client id="{3E614F46-A6EF-DFBA-4944-8D2AF2E90336}" v="407" dt="2021-11-19T16:04:51.890"/>
    <p1510:client id="{4340346B-9BC3-A5D3-170A-B6C4ED0CFA72}" v="346" dt="2022-07-04T08:28:37.145"/>
    <p1510:client id="{43D96091-E2C7-2211-FDFD-660ED21BD7D8}" v="25" dt="2022-09-19T09:50:53.692"/>
    <p1510:client id="{44702D15-C3D7-9D2C-2AA0-324BFB3BB0B6}" v="2" dt="2022-09-16T15:22:23.622"/>
    <p1510:client id="{4FDB2B41-7D4A-E4B9-446D-CC29FE08A726}" v="40" dt="2022-09-16T15:42:43.163"/>
    <p1510:client id="{5FF99103-74D7-EA4D-64AF-E87AA048467D}" v="5" dt="2021-12-06T17:12:42.181"/>
    <p1510:client id="{62B09ABF-9FFF-9F2D-7976-38D13CF2BDAE}" v="246" dt="2021-11-30T16:16:54.784"/>
    <p1510:client id="{6356779C-83D2-10C7-F34E-99AC6B9CD798}" v="1" dt="2022-09-20T07:35:45.785"/>
    <p1510:client id="{7FCF6498-63B8-C6C8-E46B-7228E203AA09}" v="2" dt="2021-12-08T13:44:12.001"/>
    <p1510:client id="{7FFA47C7-530A-60A8-26D6-A69D3694EC6E}" v="118" dt="2022-09-08T13:32:24.380"/>
    <p1510:client id="{80D9CD0A-4E25-4836-959A-8EE874A0F506}" v="368" dt="2022-09-19T19:08:27.096"/>
    <p1510:client id="{886D2CC8-1049-42B3-8F8C-2807EA2503E9}" v="232" dt="2021-11-26T14:28:40.251"/>
    <p1510:client id="{8B4CEE61-F948-0546-5CB3-E485D6548AC4}" v="43" dt="2021-11-26T15:10:33.699"/>
    <p1510:client id="{971F0A89-E144-55BD-3A95-932E878E200B}" v="205" dt="2022-09-08T12:17:48.691"/>
    <p1510:client id="{BC08469F-30A9-E501-4851-20F62AC21C3A}" v="138" dt="2021-11-19T16:05:53.525"/>
    <p1510:client id="{BD436E1A-6E0B-D6DC-1F8F-0BAE89871EB5}" v="3" dt="2022-09-21T10:16:47.075"/>
    <p1510:client id="{C383FEE7-393E-424C-A39F-654372B40446}" v="9" dt="2022-09-19T12:46:57.867"/>
    <p1510:client id="{C4F0654E-3A6A-55FA-9708-9DC574604D24}" v="14" dt="2021-12-08T13:42:46.185"/>
    <p1510:client id="{C5EDA0C1-D485-4D6E-93B5-702DF058283D}" v="61" dt="2022-09-19T19:18:00.472"/>
    <p1510:client id="{D04FEF93-6139-42A2-9D74-B6382CBAA137}" v="99" dt="2022-09-19T13:43:14.141"/>
    <p1510:client id="{D3FE4BB3-1CBC-6F3E-AE92-C635727974BF}" v="1" dt="2022-09-19T13:25:56.295"/>
    <p1510:client id="{D687EDE6-8F28-A219-2183-5306E1F58D79}" v="823" dt="2021-11-26T15:13:49.630"/>
    <p1510:client id="{D70F4387-F1D9-7DBF-310A-136D61B0F502}" v="6" dt="2022-09-20T07:26:00.966"/>
    <p1510:client id="{DCFD899F-0562-1AFE-F704-FE5609AA6F7D}" v="47" dt="2021-12-08T13:20:42.580"/>
    <p1510:client id="{DD24288C-D5CF-F6EA-C8C6-AFED7D7BEC6F}" v="4" dt="2022-09-09T08:48:57.266"/>
    <p1510:client id="{EF237568-75A2-AC2D-7424-B35E0946C981}" v="175" dt="2022-09-08T14:30:05.861"/>
    <p1510:client id="{FB783C09-9F20-F823-E290-7F270CBCDCEB}" v="340" dt="2022-09-08T12:55:10.440"/>
    <p1510:client id="{FD5BDDD1-5E52-4AF5-842E-AA2DB5E833B5}" v="93" dt="2021-11-26T14:31:23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706" y="67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79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78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EACEA\A\4\CBHE%20Mgt\Internal%20management\Information%20&amp;%20Communication\Information%20campaign%20-%20Info%20Days\Infodays%20Call%202023\NEW%20stats\Annex%208%20-%20list%20of%20selected%20applicants%20(%20partner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bg2">
                    <a:lumMod val="25000"/>
                  </a:schemeClr>
                </a:solidFill>
              </a:rPr>
              <a:t>2022 Selected projects - Coordinator per country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bg2">
                  <a:lumMod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493594803572102E-2"/>
          <c:y val="8.2579740144089017E-2"/>
          <c:w val="0.95506405196427901"/>
          <c:h val="0.66581403734901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'Coordinator per country'!$B$1</c:f>
              <c:strCache>
                <c:ptCount val="1"/>
                <c:pt idx="0">
                  <c:v>Count of Proposal Call Id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'Coordinator per country'!$A$2:$A$56</c:f>
              <c:strCache>
                <c:ptCount val="55"/>
                <c:pt idx="0">
                  <c:v>Italy</c:v>
                </c:pt>
                <c:pt idx="1">
                  <c:v>Finland</c:v>
                </c:pt>
                <c:pt idx="2">
                  <c:v>Germany</c:v>
                </c:pt>
                <c:pt idx="3">
                  <c:v>Spain</c:v>
                </c:pt>
                <c:pt idx="4">
                  <c:v>Portugal</c:v>
                </c:pt>
                <c:pt idx="5">
                  <c:v>France</c:v>
                </c:pt>
                <c:pt idx="6">
                  <c:v>Ukraine</c:v>
                </c:pt>
                <c:pt idx="7">
                  <c:v>Albania</c:v>
                </c:pt>
                <c:pt idx="8">
                  <c:v>Armenia</c:v>
                </c:pt>
                <c:pt idx="9">
                  <c:v>Azerbaijan</c:v>
                </c:pt>
                <c:pt idx="10">
                  <c:v>Greece</c:v>
                </c:pt>
                <c:pt idx="11">
                  <c:v>India</c:v>
                </c:pt>
                <c:pt idx="12">
                  <c:v>Kosovo * UN resolution</c:v>
                </c:pt>
                <c:pt idx="13">
                  <c:v>Malaysia</c:v>
                </c:pt>
                <c:pt idx="14">
                  <c:v>Serbia</c:v>
                </c:pt>
                <c:pt idx="15">
                  <c:v>Sweden</c:v>
                </c:pt>
                <c:pt idx="16">
                  <c:v>Uzbekistan</c:v>
                </c:pt>
                <c:pt idx="17">
                  <c:v>Austria</c:v>
                </c:pt>
                <c:pt idx="18">
                  <c:v>Belgium</c:v>
                </c:pt>
                <c:pt idx="19">
                  <c:v>Bosnia and Herzegovina</c:v>
                </c:pt>
                <c:pt idx="20">
                  <c:v>Botswana</c:v>
                </c:pt>
                <c:pt idx="21">
                  <c:v>Colombia</c:v>
                </c:pt>
                <c:pt idx="22">
                  <c:v>Estonia</c:v>
                </c:pt>
                <c:pt idx="23">
                  <c:v>Georgia</c:v>
                </c:pt>
                <c:pt idx="24">
                  <c:v>Hungary</c:v>
                </c:pt>
                <c:pt idx="25">
                  <c:v>Jordan</c:v>
                </c:pt>
                <c:pt idx="26">
                  <c:v>Kyrgyzstan</c:v>
                </c:pt>
                <c:pt idx="27">
                  <c:v>Montenegro</c:v>
                </c:pt>
                <c:pt idx="28">
                  <c:v>Morocco</c:v>
                </c:pt>
                <c:pt idx="29">
                  <c:v>Norway</c:v>
                </c:pt>
                <c:pt idx="30">
                  <c:v>Pakistan</c:v>
                </c:pt>
                <c:pt idx="31">
                  <c:v>Tunisia</c:v>
                </c:pt>
                <c:pt idx="32">
                  <c:v>Bolivia</c:v>
                </c:pt>
                <c:pt idx="33">
                  <c:v>Bulgaria</c:v>
                </c:pt>
                <c:pt idx="34">
                  <c:v>Cyprus</c:v>
                </c:pt>
                <c:pt idx="35">
                  <c:v>Czechia</c:v>
                </c:pt>
                <c:pt idx="36">
                  <c:v>Ethiopia</c:v>
                </c:pt>
                <c:pt idx="37">
                  <c:v>Indonesia</c:v>
                </c:pt>
                <c:pt idx="38">
                  <c:v>Kenya</c:v>
                </c:pt>
                <c:pt idx="39">
                  <c:v>Latvia</c:v>
                </c:pt>
                <c:pt idx="40">
                  <c:v>Mauritius</c:v>
                </c:pt>
                <c:pt idx="41">
                  <c:v>Moldova (Republic of)</c:v>
                </c:pt>
                <c:pt idx="42">
                  <c:v>Mongolia</c:v>
                </c:pt>
                <c:pt idx="43">
                  <c:v>Nepal</c:v>
                </c:pt>
                <c:pt idx="44">
                  <c:v>Netherlands</c:v>
                </c:pt>
                <c:pt idx="45">
                  <c:v>Palestine</c:v>
                </c:pt>
                <c:pt idx="46">
                  <c:v>Romania</c:v>
                </c:pt>
                <c:pt idx="47">
                  <c:v>Slovakia</c:v>
                </c:pt>
                <c:pt idx="48">
                  <c:v>Slovenia</c:v>
                </c:pt>
                <c:pt idx="49">
                  <c:v>South Africa</c:v>
                </c:pt>
                <c:pt idx="50">
                  <c:v>Sri Lanka</c:v>
                </c:pt>
                <c:pt idx="51">
                  <c:v>Thailand</c:v>
                </c:pt>
                <c:pt idx="52">
                  <c:v>Togo</c:v>
                </c:pt>
                <c:pt idx="53">
                  <c:v>Uganda</c:v>
                </c:pt>
                <c:pt idx="54">
                  <c:v>Vietnam</c:v>
                </c:pt>
              </c:strCache>
            </c:strRef>
          </c:cat>
          <c:val>
            <c:numRef>
              <c:f>'Coordinator per country'!$B$2:$B$56</c:f>
              <c:numCache>
                <c:formatCode>General</c:formatCode>
                <c:ptCount val="55"/>
                <c:pt idx="0">
                  <c:v>17</c:v>
                </c:pt>
                <c:pt idx="1">
                  <c:v>11</c:v>
                </c:pt>
                <c:pt idx="2">
                  <c:v>10</c:v>
                </c:pt>
                <c:pt idx="3">
                  <c:v>9</c:v>
                </c:pt>
                <c:pt idx="4">
                  <c:v>7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19-4AB9-8D6D-A18592912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763760"/>
        <c:axId val="40765008"/>
      </c:barChart>
      <c:catAx>
        <c:axId val="4076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765008"/>
        <c:crosses val="autoZero"/>
        <c:auto val="1"/>
        <c:lblAlgn val="ctr"/>
        <c:lblOffset val="100"/>
        <c:noMultiLvlLbl val="0"/>
      </c:catAx>
      <c:valAx>
        <c:axId val="4076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763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Distribution</a:t>
            </a:r>
            <a:r>
              <a:rPr lang="en-US" baseline="0" dirty="0" smtClean="0"/>
              <a:t> of selected proposals per Strand</a:t>
            </a:r>
            <a:endParaRPr lang="en-US" dirty="0"/>
          </a:p>
        </c:rich>
      </c:tx>
      <c:layout>
        <c:manualLayout>
          <c:xMode val="edge"/>
          <c:yMode val="edge"/>
          <c:x val="0.16622972070490852"/>
          <c:y val="2.77054781147447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Sheet1!$B$41:$B$42</c:f>
              <c:strCache>
                <c:ptCount val="2"/>
                <c:pt idx="0">
                  <c:v>Count of Proposal Number 2022 (145)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31-44E5-BF65-CE52B97CE24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31-44E5-BF65-CE52B97CE24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31-44E5-BF65-CE52B97CE2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Sheet1!$A$43:$A$45</c:f>
              <c:strCache>
                <c:ptCount val="3"/>
                <c:pt idx="0">
                  <c:v>CBHE-STRAND-1 </c:v>
                </c:pt>
                <c:pt idx="1">
                  <c:v>CBHE-STRAND-2 </c:v>
                </c:pt>
                <c:pt idx="2">
                  <c:v>CBHE-STRAND-3 </c:v>
                </c:pt>
              </c:strCache>
            </c:strRef>
          </c:cat>
          <c:val>
            <c:numRef>
              <c:f>Sheet1!$B$43:$B$45</c:f>
              <c:numCache>
                <c:formatCode>General</c:formatCode>
                <c:ptCount val="3"/>
                <c:pt idx="0">
                  <c:v>27</c:v>
                </c:pt>
                <c:pt idx="1">
                  <c:v>105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31-44E5-BF65-CE52B97CE24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A8FFF-3FB9-4597-B238-70D82AD44C0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</dgm:pt>
    <dgm:pt modelId="{3938CB6C-FBDF-4DE5-9CC7-DF053D8A1C59}">
      <dgm:prSet phldrT="[Text]" custT="1"/>
      <dgm:spPr/>
      <dgm:t>
        <a:bodyPr/>
        <a:lstStyle/>
        <a:p>
          <a:r>
            <a:rPr lang="en-GB" sz="24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Focus on the needs </a:t>
          </a:r>
          <a:r>
            <a:rPr lang="en-GB" sz="2000" noProof="0" dirty="0" smtClean="0">
              <a:latin typeface="Arial" panose="020B0604020202020204" pitchFamily="34" charset="0"/>
              <a:cs typeface="Arial" panose="020B0604020202020204" pitchFamily="34" charset="0"/>
            </a:rPr>
            <a:t>of the third countries not associated to the Erasmus+ Programme</a:t>
          </a:r>
          <a:endParaRPr lang="en-GB" sz="1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692502-467E-4045-A1EA-5F14C1A70A90}" type="parTrans" cxnId="{D1889E5F-EF18-4514-BDBF-E26EF6EDC3EB}">
      <dgm:prSet/>
      <dgm:spPr/>
      <dgm:t>
        <a:bodyPr/>
        <a:lstStyle/>
        <a:p>
          <a:endParaRPr lang="en-US" sz="2400"/>
        </a:p>
      </dgm:t>
    </dgm:pt>
    <dgm:pt modelId="{3DEA4018-A82B-4F36-81D4-4ABBF96732B2}" type="sibTrans" cxnId="{D1889E5F-EF18-4514-BDBF-E26EF6EDC3EB}">
      <dgm:prSet/>
      <dgm:spPr/>
      <dgm:t>
        <a:bodyPr/>
        <a:lstStyle/>
        <a:p>
          <a:endParaRPr lang="en-US" sz="2400"/>
        </a:p>
      </dgm:t>
    </dgm:pt>
    <dgm:pt modelId="{FE72A768-488D-4175-ACF9-98CE85A01F97}">
      <dgm:prSet custT="1"/>
      <dgm:spPr/>
      <dgm:t>
        <a:bodyPr/>
        <a:lstStyle/>
        <a:p>
          <a:r>
            <a:rPr lang="en-GB" sz="24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Targeting the priorities </a:t>
          </a:r>
          <a:r>
            <a:rPr lang="en-GB" sz="2000" noProof="0" dirty="0" smtClean="0">
              <a:latin typeface="Arial" panose="020B0604020202020204" pitchFamily="34" charset="0"/>
              <a:cs typeface="Arial" panose="020B0604020202020204" pitchFamily="34" charset="0"/>
            </a:rPr>
            <a:t>of the third countries not associated to the Erasmus+ Programme and matching them with the EU priorities for these countries</a:t>
          </a:r>
          <a:endParaRPr lang="en-GB" sz="20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FCD77F-E438-476E-9C36-60BEC1096214}" type="parTrans" cxnId="{19221336-3A45-43D7-8E67-AB20C639B01C}">
      <dgm:prSet/>
      <dgm:spPr/>
      <dgm:t>
        <a:bodyPr/>
        <a:lstStyle/>
        <a:p>
          <a:endParaRPr lang="en-US" sz="2400"/>
        </a:p>
      </dgm:t>
    </dgm:pt>
    <dgm:pt modelId="{86DDB960-A3B1-44C7-9F7A-818783692BE5}" type="sibTrans" cxnId="{19221336-3A45-43D7-8E67-AB20C639B01C}">
      <dgm:prSet/>
      <dgm:spPr/>
      <dgm:t>
        <a:bodyPr/>
        <a:lstStyle/>
        <a:p>
          <a:endParaRPr lang="en-US" sz="2400"/>
        </a:p>
      </dgm:t>
    </dgm:pt>
    <dgm:pt modelId="{6027D2CD-FD79-401E-8A13-DC1BD1A45606}">
      <dgm:prSet custT="1"/>
      <dgm:spPr/>
      <dgm:t>
        <a:bodyPr/>
        <a:lstStyle/>
        <a:p>
          <a:r>
            <a:rPr lang="en-GB" sz="24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Maximising benefit</a:t>
          </a:r>
          <a:r>
            <a:rPr lang="en-GB" sz="2400" noProof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2000" noProof="0" dirty="0" smtClean="0">
              <a:latin typeface="Arial" panose="020B0604020202020204" pitchFamily="34" charset="0"/>
              <a:cs typeface="Arial" panose="020B0604020202020204" pitchFamily="34" charset="0"/>
            </a:rPr>
            <a:t>to third countries not associated to the Erasmus+ Programme</a:t>
          </a:r>
          <a:endParaRPr lang="en-GB" sz="2000" b="1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914F09-7A72-4B03-8B1D-296954BEB556}" type="parTrans" cxnId="{C69CBC58-D963-4403-89B4-EC30F3356C2C}">
      <dgm:prSet/>
      <dgm:spPr/>
      <dgm:t>
        <a:bodyPr/>
        <a:lstStyle/>
        <a:p>
          <a:endParaRPr lang="en-US" sz="2400"/>
        </a:p>
      </dgm:t>
    </dgm:pt>
    <dgm:pt modelId="{D300F631-D17E-4A3C-81A3-B10D5C8F4D63}" type="sibTrans" cxnId="{C69CBC58-D963-4403-89B4-EC30F3356C2C}">
      <dgm:prSet/>
      <dgm:spPr/>
      <dgm:t>
        <a:bodyPr/>
        <a:lstStyle/>
        <a:p>
          <a:endParaRPr lang="en-US" sz="2400"/>
        </a:p>
      </dgm:t>
    </dgm:pt>
    <dgm:pt modelId="{44E17E10-B763-4E33-87FB-03CE152D3D03}" type="pres">
      <dgm:prSet presAssocID="{617A8FFF-3FB9-4597-B238-70D82AD44C0D}" presName="linear" presStyleCnt="0">
        <dgm:presLayoutVars>
          <dgm:dir/>
          <dgm:animLvl val="lvl"/>
          <dgm:resizeHandles val="exact"/>
        </dgm:presLayoutVars>
      </dgm:prSet>
      <dgm:spPr/>
    </dgm:pt>
    <dgm:pt modelId="{6672F0E3-49ED-4B37-B134-A7B34B8B427D}" type="pres">
      <dgm:prSet presAssocID="{3938CB6C-FBDF-4DE5-9CC7-DF053D8A1C59}" presName="parentLin" presStyleCnt="0"/>
      <dgm:spPr/>
    </dgm:pt>
    <dgm:pt modelId="{7AB35300-1B8C-431F-9D26-66137B72A78E}" type="pres">
      <dgm:prSet presAssocID="{3938CB6C-FBDF-4DE5-9CC7-DF053D8A1C5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F1C94BE-3872-4C49-8EAC-FF4C67F3E61B}" type="pres">
      <dgm:prSet presAssocID="{3938CB6C-FBDF-4DE5-9CC7-DF053D8A1C59}" presName="parentText" presStyleLbl="node1" presStyleIdx="0" presStyleCnt="3" custScaleX="1167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ACFD8-1F9E-409A-A1D5-0770F8C2EE2E}" type="pres">
      <dgm:prSet presAssocID="{3938CB6C-FBDF-4DE5-9CC7-DF053D8A1C59}" presName="negativeSpace" presStyleCnt="0"/>
      <dgm:spPr/>
    </dgm:pt>
    <dgm:pt modelId="{E9D99255-3B19-464C-9BE4-722EEBEB24DA}" type="pres">
      <dgm:prSet presAssocID="{3938CB6C-FBDF-4DE5-9CC7-DF053D8A1C59}" presName="childText" presStyleLbl="conFgAcc1" presStyleIdx="0" presStyleCnt="3">
        <dgm:presLayoutVars>
          <dgm:bulletEnabled val="1"/>
        </dgm:presLayoutVars>
      </dgm:prSet>
      <dgm:spPr/>
    </dgm:pt>
    <dgm:pt modelId="{EEF1E821-DC07-4AC9-8D1A-8A42E1F79AE4}" type="pres">
      <dgm:prSet presAssocID="{3DEA4018-A82B-4F36-81D4-4ABBF96732B2}" presName="spaceBetweenRectangles" presStyleCnt="0"/>
      <dgm:spPr/>
    </dgm:pt>
    <dgm:pt modelId="{65D44629-D328-484C-B6EA-FA0D806B6BDA}" type="pres">
      <dgm:prSet presAssocID="{FE72A768-488D-4175-ACF9-98CE85A01F97}" presName="parentLin" presStyleCnt="0"/>
      <dgm:spPr/>
    </dgm:pt>
    <dgm:pt modelId="{6A0C8936-B8D8-40D7-8E07-F29651AC7894}" type="pres">
      <dgm:prSet presAssocID="{FE72A768-488D-4175-ACF9-98CE85A01F9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8054555-1120-43A5-A1E5-CAFF65E0540C}" type="pres">
      <dgm:prSet presAssocID="{FE72A768-488D-4175-ACF9-98CE85A01F97}" presName="parentText" presStyleLbl="node1" presStyleIdx="1" presStyleCnt="3" custScaleX="1167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6CC053-DB38-450C-AC40-5FD970FEF878}" type="pres">
      <dgm:prSet presAssocID="{FE72A768-488D-4175-ACF9-98CE85A01F97}" presName="negativeSpace" presStyleCnt="0"/>
      <dgm:spPr/>
    </dgm:pt>
    <dgm:pt modelId="{A9CC41AD-A3B6-4800-8CDE-73F47A4E9360}" type="pres">
      <dgm:prSet presAssocID="{FE72A768-488D-4175-ACF9-98CE85A01F97}" presName="childText" presStyleLbl="conFgAcc1" presStyleIdx="1" presStyleCnt="3">
        <dgm:presLayoutVars>
          <dgm:bulletEnabled val="1"/>
        </dgm:presLayoutVars>
      </dgm:prSet>
      <dgm:spPr/>
    </dgm:pt>
    <dgm:pt modelId="{86813EBA-D1C4-4B91-B7A5-CD7F8F1437EB}" type="pres">
      <dgm:prSet presAssocID="{86DDB960-A3B1-44C7-9F7A-818783692BE5}" presName="spaceBetweenRectangles" presStyleCnt="0"/>
      <dgm:spPr/>
    </dgm:pt>
    <dgm:pt modelId="{9B0F2F66-BC34-4269-BA46-6587EC15C16D}" type="pres">
      <dgm:prSet presAssocID="{6027D2CD-FD79-401E-8A13-DC1BD1A45606}" presName="parentLin" presStyleCnt="0"/>
      <dgm:spPr/>
    </dgm:pt>
    <dgm:pt modelId="{AED375A6-4BEC-4DEF-90FB-8FB1F368B866}" type="pres">
      <dgm:prSet presAssocID="{6027D2CD-FD79-401E-8A13-DC1BD1A4560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B57103EA-E4DC-472D-86FA-60DA383D7278}" type="pres">
      <dgm:prSet presAssocID="{6027D2CD-FD79-401E-8A13-DC1BD1A45606}" presName="parentText" presStyleLbl="node1" presStyleIdx="2" presStyleCnt="3" custScaleX="11676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9DD9EC-DD73-4640-908A-34178AE467DF}" type="pres">
      <dgm:prSet presAssocID="{6027D2CD-FD79-401E-8A13-DC1BD1A45606}" presName="negativeSpace" presStyleCnt="0"/>
      <dgm:spPr/>
    </dgm:pt>
    <dgm:pt modelId="{C599F421-41ED-4D4C-BA6F-95E475E1CD01}" type="pres">
      <dgm:prSet presAssocID="{6027D2CD-FD79-401E-8A13-DC1BD1A4560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9AC2DC5-C457-41F6-B345-B3A52BFF00C9}" type="presOf" srcId="{6027D2CD-FD79-401E-8A13-DC1BD1A45606}" destId="{AED375A6-4BEC-4DEF-90FB-8FB1F368B866}" srcOrd="0" destOrd="0" presId="urn:microsoft.com/office/officeart/2005/8/layout/list1"/>
    <dgm:cxn modelId="{87F95129-99AD-4A87-8EF5-5D29E7733631}" type="presOf" srcId="{3938CB6C-FBDF-4DE5-9CC7-DF053D8A1C59}" destId="{7AB35300-1B8C-431F-9D26-66137B72A78E}" srcOrd="0" destOrd="0" presId="urn:microsoft.com/office/officeart/2005/8/layout/list1"/>
    <dgm:cxn modelId="{5E358D0F-6724-4D5C-BE3F-A5788AA5B458}" type="presOf" srcId="{3938CB6C-FBDF-4DE5-9CC7-DF053D8A1C59}" destId="{DF1C94BE-3872-4C49-8EAC-FF4C67F3E61B}" srcOrd="1" destOrd="0" presId="urn:microsoft.com/office/officeart/2005/8/layout/list1"/>
    <dgm:cxn modelId="{A9C9C5DE-17D2-4630-BD5A-0A9324239E0C}" type="presOf" srcId="{FE72A768-488D-4175-ACF9-98CE85A01F97}" destId="{6A0C8936-B8D8-40D7-8E07-F29651AC7894}" srcOrd="0" destOrd="0" presId="urn:microsoft.com/office/officeart/2005/8/layout/list1"/>
    <dgm:cxn modelId="{DF44270F-AE67-4BAD-B560-7E12950EC3DB}" type="presOf" srcId="{FE72A768-488D-4175-ACF9-98CE85A01F97}" destId="{08054555-1120-43A5-A1E5-CAFF65E0540C}" srcOrd="1" destOrd="0" presId="urn:microsoft.com/office/officeart/2005/8/layout/list1"/>
    <dgm:cxn modelId="{36B6197A-B149-4A05-8D44-6631CFA312F6}" type="presOf" srcId="{6027D2CD-FD79-401E-8A13-DC1BD1A45606}" destId="{B57103EA-E4DC-472D-86FA-60DA383D7278}" srcOrd="1" destOrd="0" presId="urn:microsoft.com/office/officeart/2005/8/layout/list1"/>
    <dgm:cxn modelId="{D1889E5F-EF18-4514-BDBF-E26EF6EDC3EB}" srcId="{617A8FFF-3FB9-4597-B238-70D82AD44C0D}" destId="{3938CB6C-FBDF-4DE5-9CC7-DF053D8A1C59}" srcOrd="0" destOrd="0" parTransId="{D6692502-467E-4045-A1EA-5F14C1A70A90}" sibTransId="{3DEA4018-A82B-4F36-81D4-4ABBF96732B2}"/>
    <dgm:cxn modelId="{79AA8C59-0544-49C2-A5F1-8233D1A7D5E6}" type="presOf" srcId="{617A8FFF-3FB9-4597-B238-70D82AD44C0D}" destId="{44E17E10-B763-4E33-87FB-03CE152D3D03}" srcOrd="0" destOrd="0" presId="urn:microsoft.com/office/officeart/2005/8/layout/list1"/>
    <dgm:cxn modelId="{19221336-3A45-43D7-8E67-AB20C639B01C}" srcId="{617A8FFF-3FB9-4597-B238-70D82AD44C0D}" destId="{FE72A768-488D-4175-ACF9-98CE85A01F97}" srcOrd="1" destOrd="0" parTransId="{53FCD77F-E438-476E-9C36-60BEC1096214}" sibTransId="{86DDB960-A3B1-44C7-9F7A-818783692BE5}"/>
    <dgm:cxn modelId="{C69CBC58-D963-4403-89B4-EC30F3356C2C}" srcId="{617A8FFF-3FB9-4597-B238-70D82AD44C0D}" destId="{6027D2CD-FD79-401E-8A13-DC1BD1A45606}" srcOrd="2" destOrd="0" parTransId="{57914F09-7A72-4B03-8B1D-296954BEB556}" sibTransId="{D300F631-D17E-4A3C-81A3-B10D5C8F4D63}"/>
    <dgm:cxn modelId="{DCBBA08F-F153-4B8A-B69F-E86D2B0AB512}" type="presParOf" srcId="{44E17E10-B763-4E33-87FB-03CE152D3D03}" destId="{6672F0E3-49ED-4B37-B134-A7B34B8B427D}" srcOrd="0" destOrd="0" presId="urn:microsoft.com/office/officeart/2005/8/layout/list1"/>
    <dgm:cxn modelId="{F8207AB2-1F47-469B-AD48-F3622C365C44}" type="presParOf" srcId="{6672F0E3-49ED-4B37-B134-A7B34B8B427D}" destId="{7AB35300-1B8C-431F-9D26-66137B72A78E}" srcOrd="0" destOrd="0" presId="urn:microsoft.com/office/officeart/2005/8/layout/list1"/>
    <dgm:cxn modelId="{0DCD33D7-EC66-47A6-92BF-9DBE7E4E6D94}" type="presParOf" srcId="{6672F0E3-49ED-4B37-B134-A7B34B8B427D}" destId="{DF1C94BE-3872-4C49-8EAC-FF4C67F3E61B}" srcOrd="1" destOrd="0" presId="urn:microsoft.com/office/officeart/2005/8/layout/list1"/>
    <dgm:cxn modelId="{6CDE71A7-D782-40A1-A011-DF3E5144E00A}" type="presParOf" srcId="{44E17E10-B763-4E33-87FB-03CE152D3D03}" destId="{3E4ACFD8-1F9E-409A-A1D5-0770F8C2EE2E}" srcOrd="1" destOrd="0" presId="urn:microsoft.com/office/officeart/2005/8/layout/list1"/>
    <dgm:cxn modelId="{36DBCF2B-4995-489A-A4EC-6928B497B42B}" type="presParOf" srcId="{44E17E10-B763-4E33-87FB-03CE152D3D03}" destId="{E9D99255-3B19-464C-9BE4-722EEBEB24DA}" srcOrd="2" destOrd="0" presId="urn:microsoft.com/office/officeart/2005/8/layout/list1"/>
    <dgm:cxn modelId="{8BFB6E2B-C243-4CF0-BA26-22F53A88F6BA}" type="presParOf" srcId="{44E17E10-B763-4E33-87FB-03CE152D3D03}" destId="{EEF1E821-DC07-4AC9-8D1A-8A42E1F79AE4}" srcOrd="3" destOrd="0" presId="urn:microsoft.com/office/officeart/2005/8/layout/list1"/>
    <dgm:cxn modelId="{4DB8FAA9-C5A0-4B4E-9200-14C6C6ACA0B4}" type="presParOf" srcId="{44E17E10-B763-4E33-87FB-03CE152D3D03}" destId="{65D44629-D328-484C-B6EA-FA0D806B6BDA}" srcOrd="4" destOrd="0" presId="urn:microsoft.com/office/officeart/2005/8/layout/list1"/>
    <dgm:cxn modelId="{E3CBF69C-4C48-4996-BB3B-FB4985063D4B}" type="presParOf" srcId="{65D44629-D328-484C-B6EA-FA0D806B6BDA}" destId="{6A0C8936-B8D8-40D7-8E07-F29651AC7894}" srcOrd="0" destOrd="0" presId="urn:microsoft.com/office/officeart/2005/8/layout/list1"/>
    <dgm:cxn modelId="{76DC5EA2-5490-4D75-B060-03C5EA2C975D}" type="presParOf" srcId="{65D44629-D328-484C-B6EA-FA0D806B6BDA}" destId="{08054555-1120-43A5-A1E5-CAFF65E0540C}" srcOrd="1" destOrd="0" presId="urn:microsoft.com/office/officeart/2005/8/layout/list1"/>
    <dgm:cxn modelId="{A7A2D467-D254-4C02-AFC3-BCFC9434E276}" type="presParOf" srcId="{44E17E10-B763-4E33-87FB-03CE152D3D03}" destId="{1C6CC053-DB38-450C-AC40-5FD970FEF878}" srcOrd="5" destOrd="0" presId="urn:microsoft.com/office/officeart/2005/8/layout/list1"/>
    <dgm:cxn modelId="{A991CF11-6F3D-4017-9313-FBCD3B83096F}" type="presParOf" srcId="{44E17E10-B763-4E33-87FB-03CE152D3D03}" destId="{A9CC41AD-A3B6-4800-8CDE-73F47A4E9360}" srcOrd="6" destOrd="0" presId="urn:microsoft.com/office/officeart/2005/8/layout/list1"/>
    <dgm:cxn modelId="{983E9E6F-C8B7-48FE-A620-99990D88A116}" type="presParOf" srcId="{44E17E10-B763-4E33-87FB-03CE152D3D03}" destId="{86813EBA-D1C4-4B91-B7A5-CD7F8F1437EB}" srcOrd="7" destOrd="0" presId="urn:microsoft.com/office/officeart/2005/8/layout/list1"/>
    <dgm:cxn modelId="{C6D94C63-BD4D-4D0E-B86E-C1BB3E97D31B}" type="presParOf" srcId="{44E17E10-B763-4E33-87FB-03CE152D3D03}" destId="{9B0F2F66-BC34-4269-BA46-6587EC15C16D}" srcOrd="8" destOrd="0" presId="urn:microsoft.com/office/officeart/2005/8/layout/list1"/>
    <dgm:cxn modelId="{715DA951-2E24-43F7-BDEF-C6146290A9CA}" type="presParOf" srcId="{9B0F2F66-BC34-4269-BA46-6587EC15C16D}" destId="{AED375A6-4BEC-4DEF-90FB-8FB1F368B866}" srcOrd="0" destOrd="0" presId="urn:microsoft.com/office/officeart/2005/8/layout/list1"/>
    <dgm:cxn modelId="{F93C6657-C389-4951-B831-A3F23C33814F}" type="presParOf" srcId="{9B0F2F66-BC34-4269-BA46-6587EC15C16D}" destId="{B57103EA-E4DC-472D-86FA-60DA383D7278}" srcOrd="1" destOrd="0" presId="urn:microsoft.com/office/officeart/2005/8/layout/list1"/>
    <dgm:cxn modelId="{316AC5DF-6E6D-4448-88F7-4154DE9C6B8B}" type="presParOf" srcId="{44E17E10-B763-4E33-87FB-03CE152D3D03}" destId="{069DD9EC-DD73-4640-908A-34178AE467DF}" srcOrd="9" destOrd="0" presId="urn:microsoft.com/office/officeart/2005/8/layout/list1"/>
    <dgm:cxn modelId="{B97B5C5C-5BF4-4918-9664-49FCBA5B1256}" type="presParOf" srcId="{44E17E10-B763-4E33-87FB-03CE152D3D03}" destId="{C599F421-41ED-4D4C-BA6F-95E475E1CD0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1BEB072-75AD-4E06-8E8F-A336E9BBBF9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8BBD02-B159-4370-91B9-F9FC963F8576}">
      <dgm:prSet/>
      <dgm:spPr/>
      <dgm:t>
        <a:bodyPr/>
        <a:lstStyle/>
        <a:p>
          <a:pPr rtl="0"/>
          <a:r>
            <a:rPr lang="en-US" dirty="0" smtClean="0"/>
            <a:t>General CBHE </a:t>
          </a:r>
          <a:r>
            <a:rPr lang="en-US" dirty="0" err="1" smtClean="0"/>
            <a:t>Infoday</a:t>
          </a:r>
          <a:endParaRPr lang="fr-BE" dirty="0"/>
        </a:p>
      </dgm:t>
    </dgm:pt>
    <dgm:pt modelId="{816DFCE3-D7B0-4DEE-8410-CCE28DBFE52D}" type="parTrans" cxnId="{35FDE5D7-D797-404B-97B5-C888E2784658}">
      <dgm:prSet/>
      <dgm:spPr/>
      <dgm:t>
        <a:bodyPr/>
        <a:lstStyle/>
        <a:p>
          <a:endParaRPr lang="en-US"/>
        </a:p>
      </dgm:t>
    </dgm:pt>
    <dgm:pt modelId="{C64FA9F0-56D7-4CE7-91EC-BEF8C8D9DC24}" type="sibTrans" cxnId="{35FDE5D7-D797-404B-97B5-C888E2784658}">
      <dgm:prSet/>
      <dgm:spPr/>
      <dgm:t>
        <a:bodyPr/>
        <a:lstStyle/>
        <a:p>
          <a:endParaRPr lang="en-US"/>
        </a:p>
      </dgm:t>
    </dgm:pt>
    <dgm:pt modelId="{B21A0DB2-8E3D-46F1-B18F-EEA3015C4060}">
      <dgm:prSet/>
      <dgm:spPr/>
      <dgm:t>
        <a:bodyPr/>
        <a:lstStyle/>
        <a:p>
          <a:pPr rtl="0"/>
          <a:r>
            <a:rPr lang="fr-BE" dirty="0" err="1" smtClean="0"/>
            <a:t>Regional</a:t>
          </a:r>
          <a:r>
            <a:rPr lang="fr-BE" dirty="0" smtClean="0"/>
            <a:t> </a:t>
          </a:r>
          <a:r>
            <a:rPr lang="fr-BE" dirty="0" err="1" smtClean="0"/>
            <a:t>Infoday</a:t>
          </a:r>
          <a:r>
            <a:rPr lang="fr-BE" dirty="0" smtClean="0"/>
            <a:t> </a:t>
          </a:r>
          <a:r>
            <a:rPr lang="fr-BE" dirty="0" err="1" smtClean="0"/>
            <a:t>targeting</a:t>
          </a:r>
          <a:r>
            <a:rPr lang="fr-BE" dirty="0" smtClean="0"/>
            <a:t> </a:t>
          </a:r>
          <a:r>
            <a:rPr lang="fr-BE" dirty="0" err="1" smtClean="0"/>
            <a:t>Sub-Saharan</a:t>
          </a:r>
          <a:r>
            <a:rPr lang="fr-BE" dirty="0" smtClean="0"/>
            <a:t> </a:t>
          </a:r>
          <a:r>
            <a:rPr lang="fr-BE" dirty="0" err="1" smtClean="0"/>
            <a:t>Africa</a:t>
          </a:r>
          <a:endParaRPr lang="fr-BE" dirty="0"/>
        </a:p>
      </dgm:t>
    </dgm:pt>
    <dgm:pt modelId="{B82B5AE2-9CDA-417B-A37E-1348403A26EC}" type="parTrans" cxnId="{8F21AD81-4208-496D-B972-3E7857ED936D}">
      <dgm:prSet/>
      <dgm:spPr/>
      <dgm:t>
        <a:bodyPr/>
        <a:lstStyle/>
        <a:p>
          <a:endParaRPr lang="en-US"/>
        </a:p>
      </dgm:t>
    </dgm:pt>
    <dgm:pt modelId="{EDFC257B-66EF-475C-9398-D81276B3101F}" type="sibTrans" cxnId="{8F21AD81-4208-496D-B972-3E7857ED936D}">
      <dgm:prSet/>
      <dgm:spPr/>
      <dgm:t>
        <a:bodyPr/>
        <a:lstStyle/>
        <a:p>
          <a:endParaRPr lang="en-US"/>
        </a:p>
      </dgm:t>
    </dgm:pt>
    <dgm:pt modelId="{419259DB-6648-4785-9F87-CC4B4D834E36}">
      <dgm:prSet/>
      <dgm:spPr/>
      <dgm:t>
        <a:bodyPr/>
        <a:lstStyle/>
        <a:p>
          <a:pPr rtl="0"/>
          <a:r>
            <a:rPr lang="en-US" dirty="0" smtClean="0"/>
            <a:t>Regional </a:t>
          </a:r>
          <a:r>
            <a:rPr lang="en-US" dirty="0" err="1" smtClean="0"/>
            <a:t>Infoday</a:t>
          </a:r>
          <a:r>
            <a:rPr lang="en-US" dirty="0" smtClean="0"/>
            <a:t> targeting Latin America and Caribbean</a:t>
          </a:r>
          <a:endParaRPr lang="fr-BE" dirty="0"/>
        </a:p>
      </dgm:t>
    </dgm:pt>
    <dgm:pt modelId="{35FA8CAF-B0D5-4C54-AF8D-9C155980947B}" type="parTrans" cxnId="{1E109B02-C413-4162-A106-3EE672C31C80}">
      <dgm:prSet/>
      <dgm:spPr/>
      <dgm:t>
        <a:bodyPr/>
        <a:lstStyle/>
        <a:p>
          <a:endParaRPr lang="en-US"/>
        </a:p>
      </dgm:t>
    </dgm:pt>
    <dgm:pt modelId="{3291EFC4-9EF3-4333-BEB4-ED13F00C4AAA}" type="sibTrans" cxnId="{1E109B02-C413-4162-A106-3EE672C31C80}">
      <dgm:prSet/>
      <dgm:spPr/>
      <dgm:t>
        <a:bodyPr/>
        <a:lstStyle/>
        <a:p>
          <a:endParaRPr lang="en-US"/>
        </a:p>
      </dgm:t>
    </dgm:pt>
    <dgm:pt modelId="{E1ABC7C0-DA64-43AE-AE68-89A83DF3BFE1}">
      <dgm:prSet custT="1"/>
      <dgm:spPr/>
      <dgm:t>
        <a:bodyPr anchor="ctr"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9 December 2022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15EE0195-6538-44E7-8F86-F85126A2ACFC}" type="parTrans" cxnId="{3F83FAB2-3ECB-49A3-8D30-8A02AE61466F}">
      <dgm:prSet/>
      <dgm:spPr/>
      <dgm:t>
        <a:bodyPr/>
        <a:lstStyle/>
        <a:p>
          <a:endParaRPr lang="en-US"/>
        </a:p>
      </dgm:t>
    </dgm:pt>
    <dgm:pt modelId="{12B0E59B-E3F3-480C-A97F-0D70E5DAD622}" type="sibTrans" cxnId="{3F83FAB2-3ECB-49A3-8D30-8A02AE61466F}">
      <dgm:prSet/>
      <dgm:spPr/>
      <dgm:t>
        <a:bodyPr/>
        <a:lstStyle/>
        <a:p>
          <a:endParaRPr lang="en-US"/>
        </a:p>
      </dgm:t>
    </dgm:pt>
    <dgm:pt modelId="{7C929F29-A63A-4514-B7C8-CD2D32FEF89D}">
      <dgm:prSet custT="1"/>
      <dgm:spPr/>
      <dgm:t>
        <a:bodyPr anchor="ctr"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1 December 2022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3AC0B782-D0EA-48E3-8872-0CC56832F484}" type="parTrans" cxnId="{98C2D415-E535-480B-824A-50C7A2CBA0F0}">
      <dgm:prSet/>
      <dgm:spPr/>
      <dgm:t>
        <a:bodyPr/>
        <a:lstStyle/>
        <a:p>
          <a:endParaRPr lang="en-US"/>
        </a:p>
      </dgm:t>
    </dgm:pt>
    <dgm:pt modelId="{4450456D-C0D8-4FC8-B1EF-5DE9C58DCDE4}" type="sibTrans" cxnId="{98C2D415-E535-480B-824A-50C7A2CBA0F0}">
      <dgm:prSet/>
      <dgm:spPr/>
      <dgm:t>
        <a:bodyPr/>
        <a:lstStyle/>
        <a:p>
          <a:endParaRPr lang="en-US"/>
        </a:p>
      </dgm:t>
    </dgm:pt>
    <dgm:pt modelId="{88F8BA2C-4D99-4CFC-BC39-29775EDCDBD6}">
      <dgm:prSet custT="1"/>
      <dgm:spPr/>
      <dgm:t>
        <a:bodyPr anchor="ctr"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December (</a:t>
          </a:r>
          <a:r>
            <a:rPr lang="en-US" sz="2400" b="0" i="0" dirty="0" err="1" smtClean="0">
              <a:solidFill>
                <a:schemeClr val="accent2">
                  <a:lumMod val="75000"/>
                </a:schemeClr>
              </a:solidFill>
            </a:rPr>
            <a:t>tbd</a:t>
          </a:r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)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5C6328E8-4E41-4A5C-8841-C4F40F9DF954}" type="sibTrans" cxnId="{DA00933E-0E89-427E-9EB3-01B27372880B}">
      <dgm:prSet/>
      <dgm:spPr/>
      <dgm:t>
        <a:bodyPr/>
        <a:lstStyle/>
        <a:p>
          <a:endParaRPr lang="en-US"/>
        </a:p>
      </dgm:t>
    </dgm:pt>
    <dgm:pt modelId="{DCB79346-F404-410B-8242-1B4BB5BD84A2}" type="parTrans" cxnId="{DA00933E-0E89-427E-9EB3-01B27372880B}">
      <dgm:prSet/>
      <dgm:spPr/>
      <dgm:t>
        <a:bodyPr/>
        <a:lstStyle/>
        <a:p>
          <a:endParaRPr lang="en-US"/>
        </a:p>
      </dgm:t>
    </dgm:pt>
    <dgm:pt modelId="{2E2D94CE-ED3E-4656-A9DA-A19EAA337664}">
      <dgm:prSet custT="1"/>
      <dgm:spPr/>
      <dgm:t>
        <a:bodyPr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29 November 2022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44679440-B9D7-4C62-9008-85B896E4C497}" type="sibTrans" cxnId="{1033476F-4406-495D-ADC7-65A59C002BCF}">
      <dgm:prSet/>
      <dgm:spPr/>
      <dgm:t>
        <a:bodyPr/>
        <a:lstStyle/>
        <a:p>
          <a:endParaRPr lang="en-US"/>
        </a:p>
      </dgm:t>
    </dgm:pt>
    <dgm:pt modelId="{E32C5CBA-5E1E-4FF8-AECD-17143FD346F5}" type="parTrans" cxnId="{1033476F-4406-495D-ADC7-65A59C002BCF}">
      <dgm:prSet/>
      <dgm:spPr/>
      <dgm:t>
        <a:bodyPr/>
        <a:lstStyle/>
        <a:p>
          <a:endParaRPr lang="en-US"/>
        </a:p>
      </dgm:t>
    </dgm:pt>
    <dgm:pt modelId="{B113BF5E-9762-4F16-A3AC-4552B7505B53}">
      <dgm:prSet/>
      <dgm:spPr/>
      <dgm:t>
        <a:bodyPr/>
        <a:lstStyle/>
        <a:p>
          <a:pPr rtl="0"/>
          <a:r>
            <a:rPr lang="en-US" dirty="0" smtClean="0"/>
            <a:t>Regional </a:t>
          </a:r>
          <a:r>
            <a:rPr lang="en-US" dirty="0" err="1" smtClean="0"/>
            <a:t>Infoday</a:t>
          </a:r>
          <a:r>
            <a:rPr lang="en-US" dirty="0" smtClean="0"/>
            <a:t> targeting Pacific</a:t>
          </a:r>
          <a:endParaRPr lang="fr-BE" dirty="0"/>
        </a:p>
      </dgm:t>
    </dgm:pt>
    <dgm:pt modelId="{1271032A-A5E7-4CE1-A1B9-36A8D6FA5E77}" type="sibTrans" cxnId="{BFCEBD91-0DD3-4C5B-9AA0-EDDFF028BE0C}">
      <dgm:prSet/>
      <dgm:spPr/>
      <dgm:t>
        <a:bodyPr/>
        <a:lstStyle/>
        <a:p>
          <a:endParaRPr lang="en-US"/>
        </a:p>
      </dgm:t>
    </dgm:pt>
    <dgm:pt modelId="{FD42AB8A-0018-488D-A7B2-86FFDC8E4804}" type="parTrans" cxnId="{BFCEBD91-0DD3-4C5B-9AA0-EDDFF028BE0C}">
      <dgm:prSet/>
      <dgm:spPr/>
      <dgm:t>
        <a:bodyPr/>
        <a:lstStyle/>
        <a:p>
          <a:endParaRPr lang="en-US"/>
        </a:p>
      </dgm:t>
    </dgm:pt>
    <dgm:pt modelId="{1BE550C8-311F-46C0-A372-0995538FA60A}">
      <dgm:prSet/>
      <dgm:spPr/>
      <dgm:t>
        <a:bodyPr/>
        <a:lstStyle/>
        <a:p>
          <a:r>
            <a:rPr lang="en-US" dirty="0" err="1" smtClean="0"/>
            <a:t>Infoday</a:t>
          </a:r>
          <a:r>
            <a:rPr lang="en-US" dirty="0" smtClean="0"/>
            <a:t> for Newcomers</a:t>
          </a:r>
          <a:endParaRPr lang="en-US" dirty="0"/>
        </a:p>
      </dgm:t>
    </dgm:pt>
    <dgm:pt modelId="{54335D1E-070A-49FC-B071-7B04C48BE778}" type="parTrans" cxnId="{00589E6E-0E26-4C06-AD63-F0B7854DD36F}">
      <dgm:prSet/>
      <dgm:spPr/>
      <dgm:t>
        <a:bodyPr/>
        <a:lstStyle/>
        <a:p>
          <a:endParaRPr lang="en-US"/>
        </a:p>
      </dgm:t>
    </dgm:pt>
    <dgm:pt modelId="{65D8340B-8B5D-46CC-8162-E6A0C7648102}" type="sibTrans" cxnId="{00589E6E-0E26-4C06-AD63-F0B7854DD36F}">
      <dgm:prSet/>
      <dgm:spPr/>
      <dgm:t>
        <a:bodyPr/>
        <a:lstStyle/>
        <a:p>
          <a:endParaRPr lang="en-US"/>
        </a:p>
      </dgm:t>
    </dgm:pt>
    <dgm:pt modelId="{33992A5C-ADFE-4287-B241-B76954827FBB}">
      <dgm:prSet custT="1"/>
      <dgm:spPr/>
      <dgm:t>
        <a:bodyPr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25 November 2022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10C75476-FBD3-48B3-B152-BF1DE1D5FE4D}" type="parTrans" cxnId="{6B380CCA-795A-4B7E-B565-954B87089DAF}">
      <dgm:prSet/>
      <dgm:spPr/>
      <dgm:t>
        <a:bodyPr/>
        <a:lstStyle/>
        <a:p>
          <a:endParaRPr lang="en-US"/>
        </a:p>
      </dgm:t>
    </dgm:pt>
    <dgm:pt modelId="{DE9D5172-6045-4950-9C0D-D531E97F9CF6}" type="sibTrans" cxnId="{6B380CCA-795A-4B7E-B565-954B87089DAF}">
      <dgm:prSet/>
      <dgm:spPr/>
      <dgm:t>
        <a:bodyPr/>
        <a:lstStyle/>
        <a:p>
          <a:endParaRPr lang="en-US"/>
        </a:p>
      </dgm:t>
    </dgm:pt>
    <dgm:pt modelId="{66E8D227-90A9-43ED-B028-59D256B43AC4}">
      <dgm:prSet/>
      <dgm:spPr/>
      <dgm:t>
        <a:bodyPr/>
        <a:lstStyle/>
        <a:p>
          <a:pPr algn="l"/>
          <a:endParaRPr lang="en-US" sz="1600" dirty="0"/>
        </a:p>
      </dgm:t>
    </dgm:pt>
    <dgm:pt modelId="{35F00E4A-83D5-4911-A4B3-5A27A5CFEC35}" type="parTrans" cxnId="{DBD10DF5-C4D1-4706-881C-71E4A3997AFD}">
      <dgm:prSet/>
      <dgm:spPr/>
      <dgm:t>
        <a:bodyPr/>
        <a:lstStyle/>
        <a:p>
          <a:endParaRPr lang="en-US"/>
        </a:p>
      </dgm:t>
    </dgm:pt>
    <dgm:pt modelId="{32FF915E-0284-4756-A2DE-700E83FC0F3D}" type="sibTrans" cxnId="{DBD10DF5-C4D1-4706-881C-71E4A3997AFD}">
      <dgm:prSet/>
      <dgm:spPr/>
      <dgm:t>
        <a:bodyPr/>
        <a:lstStyle/>
        <a:p>
          <a:endParaRPr lang="en-US"/>
        </a:p>
      </dgm:t>
    </dgm:pt>
    <dgm:pt modelId="{0E6753A4-FC0C-403C-BAA8-82A21551DD1C}">
      <dgm:prSet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Erasmus+ World Wide Webinar (DG EAC) </a:t>
          </a:r>
          <a:endParaRPr lang="en-US" dirty="0">
            <a:solidFill>
              <a:srgbClr val="FFFF00"/>
            </a:solidFill>
          </a:endParaRPr>
        </a:p>
      </dgm:t>
    </dgm:pt>
    <dgm:pt modelId="{C59763A8-CE7C-42FD-A5C0-91C43CBC1A68}" type="parTrans" cxnId="{68AA7DDF-2380-440E-B498-0EF818C7B245}">
      <dgm:prSet/>
      <dgm:spPr/>
      <dgm:t>
        <a:bodyPr/>
        <a:lstStyle/>
        <a:p>
          <a:endParaRPr lang="en-US"/>
        </a:p>
      </dgm:t>
    </dgm:pt>
    <dgm:pt modelId="{A13FC84B-12F2-4B41-A7A6-8EBFB02D6188}" type="sibTrans" cxnId="{68AA7DDF-2380-440E-B498-0EF818C7B245}">
      <dgm:prSet/>
      <dgm:spPr/>
      <dgm:t>
        <a:bodyPr/>
        <a:lstStyle/>
        <a:p>
          <a:endParaRPr lang="en-US"/>
        </a:p>
      </dgm:t>
    </dgm:pt>
    <dgm:pt modelId="{9D2946EE-9AE7-4176-87B0-DA66E307301A}">
      <dgm:prSet custT="1"/>
      <dgm:spPr/>
      <dgm:t>
        <a:bodyPr/>
        <a:lstStyle/>
        <a:p>
          <a:pPr algn="ctr"/>
          <a:r>
            <a:rPr lang="en-US" sz="2400" b="0" i="0" dirty="0" smtClean="0">
              <a:solidFill>
                <a:schemeClr val="accent2">
                  <a:lumMod val="75000"/>
                </a:schemeClr>
              </a:solidFill>
            </a:rPr>
            <a:t>7-10 November 2022</a:t>
          </a:r>
          <a:endParaRPr lang="en-US" sz="2400" b="0" i="0" dirty="0">
            <a:solidFill>
              <a:schemeClr val="accent2">
                <a:lumMod val="75000"/>
              </a:schemeClr>
            </a:solidFill>
          </a:endParaRPr>
        </a:p>
      </dgm:t>
    </dgm:pt>
    <dgm:pt modelId="{613C0890-8659-4D6E-B4CD-96D5CF77D5A5}" type="parTrans" cxnId="{3EC41524-5F1A-4D3A-88C9-99BE490534A0}">
      <dgm:prSet/>
      <dgm:spPr/>
      <dgm:t>
        <a:bodyPr/>
        <a:lstStyle/>
        <a:p>
          <a:endParaRPr lang="en-US"/>
        </a:p>
      </dgm:t>
    </dgm:pt>
    <dgm:pt modelId="{E80258C7-1B21-4AA2-9363-F16D7EF93712}" type="sibTrans" cxnId="{3EC41524-5F1A-4D3A-88C9-99BE490534A0}">
      <dgm:prSet/>
      <dgm:spPr/>
      <dgm:t>
        <a:bodyPr/>
        <a:lstStyle/>
        <a:p>
          <a:endParaRPr lang="en-US"/>
        </a:p>
      </dgm:t>
    </dgm:pt>
    <dgm:pt modelId="{A80E2794-877C-4DAD-A114-642C3D98CC8F}">
      <dgm:prSet/>
      <dgm:spPr/>
      <dgm:t>
        <a:bodyPr/>
        <a:lstStyle/>
        <a:p>
          <a:pPr algn="l"/>
          <a:endParaRPr lang="en-US" sz="1400" dirty="0"/>
        </a:p>
      </dgm:t>
    </dgm:pt>
    <dgm:pt modelId="{F037D349-6FD2-4AAB-B12F-986D8073E6F2}" type="parTrans" cxnId="{DF4EBC6E-A7BA-4A7C-9351-4062E771A55E}">
      <dgm:prSet/>
      <dgm:spPr/>
      <dgm:t>
        <a:bodyPr/>
        <a:lstStyle/>
        <a:p>
          <a:endParaRPr lang="en-US"/>
        </a:p>
      </dgm:t>
    </dgm:pt>
    <dgm:pt modelId="{4EC1E185-E9F6-487F-B37B-B03E4B50EE1C}" type="sibTrans" cxnId="{DF4EBC6E-A7BA-4A7C-9351-4062E771A55E}">
      <dgm:prSet/>
      <dgm:spPr/>
      <dgm:t>
        <a:bodyPr/>
        <a:lstStyle/>
        <a:p>
          <a:endParaRPr lang="en-US"/>
        </a:p>
      </dgm:t>
    </dgm:pt>
    <dgm:pt modelId="{97277BBA-6498-4C0A-B453-1C1BD6BEE066}" type="pres">
      <dgm:prSet presAssocID="{E1BEB072-75AD-4E06-8E8F-A336E9BBBF9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B9A4DFE-BB9B-4D16-8749-0F670ED35A0A}" type="pres">
      <dgm:prSet presAssocID="{0E6753A4-FC0C-403C-BAA8-82A21551DD1C}" presName="linNode" presStyleCnt="0"/>
      <dgm:spPr/>
    </dgm:pt>
    <dgm:pt modelId="{F872B9A7-B352-450C-B842-D4EE022D474F}" type="pres">
      <dgm:prSet presAssocID="{0E6753A4-FC0C-403C-BAA8-82A21551DD1C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1AC5F-FB90-4940-AC24-2DD822F82D5E}" type="pres">
      <dgm:prSet presAssocID="{0E6753A4-FC0C-403C-BAA8-82A21551DD1C}" presName="childShp" presStyleLbl="bgAccFollowNode1" presStyleIdx="0" presStyleCnt="6" custScaleY="120744" custLinFactNeighborX="267" custLinFactNeighborY="102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11165F-1508-4BEE-A2DD-2528ECF30A90}" type="pres">
      <dgm:prSet presAssocID="{A13FC84B-12F2-4B41-A7A6-8EBFB02D6188}" presName="spacing" presStyleCnt="0"/>
      <dgm:spPr/>
    </dgm:pt>
    <dgm:pt modelId="{9C66F30D-6907-46BB-8AF8-0696A75DED42}" type="pres">
      <dgm:prSet presAssocID="{718BBD02-B159-4370-91B9-F9FC963F8576}" presName="linNode" presStyleCnt="0"/>
      <dgm:spPr/>
    </dgm:pt>
    <dgm:pt modelId="{A16570D8-CCFD-4E72-91D8-97658AEF39D0}" type="pres">
      <dgm:prSet presAssocID="{718BBD02-B159-4370-91B9-F9FC963F8576}" presName="parentShp" presStyleLbl="node1" presStyleIdx="1" presStyleCnt="6" custLinFactNeighborX="-1399" custLinFactNeighborY="-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CB996-ADB2-44D6-B776-93CB2DAF9678}" type="pres">
      <dgm:prSet presAssocID="{718BBD02-B159-4370-91B9-F9FC963F8576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B2491-FD87-41FE-AF7E-1EC004A1FD81}" type="pres">
      <dgm:prSet presAssocID="{C64FA9F0-56D7-4CE7-91EC-BEF8C8D9DC24}" presName="spacing" presStyleCnt="0"/>
      <dgm:spPr/>
    </dgm:pt>
    <dgm:pt modelId="{083AA7E9-BC66-4961-815A-41C83ABC888E}" type="pres">
      <dgm:prSet presAssocID="{1BE550C8-311F-46C0-A372-0995538FA60A}" presName="linNode" presStyleCnt="0"/>
      <dgm:spPr/>
    </dgm:pt>
    <dgm:pt modelId="{D4D8F92C-5C8F-4488-943C-ACE9F585EB77}" type="pres">
      <dgm:prSet presAssocID="{1BE550C8-311F-46C0-A372-0995538FA60A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6B352-E680-4219-B576-B1C01E16D7B6}" type="pres">
      <dgm:prSet presAssocID="{1BE550C8-311F-46C0-A372-0995538FA60A}" presName="childShp" presStyleLbl="bgAccFollowNode1" presStyleIdx="2" presStyleCnt="6" custLinFactNeighborY="-2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5B0B13-B2E8-4750-AD8F-74CA12D4B4B4}" type="pres">
      <dgm:prSet presAssocID="{65D8340B-8B5D-46CC-8162-E6A0C7648102}" presName="spacing" presStyleCnt="0"/>
      <dgm:spPr/>
    </dgm:pt>
    <dgm:pt modelId="{96C222E7-90E8-4AB9-9BD4-6FCE5106B642}" type="pres">
      <dgm:prSet presAssocID="{B21A0DB2-8E3D-46F1-B18F-EEA3015C4060}" presName="linNode" presStyleCnt="0"/>
      <dgm:spPr/>
    </dgm:pt>
    <dgm:pt modelId="{0583735C-425C-4BD4-9E55-534BDEEA5F12}" type="pres">
      <dgm:prSet presAssocID="{B21A0DB2-8E3D-46F1-B18F-EEA3015C4060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7C393-3F07-4801-A1A2-CE401C022505}" type="pres">
      <dgm:prSet presAssocID="{B21A0DB2-8E3D-46F1-B18F-EEA3015C4060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1C216F-AF1C-40A2-95D1-5D09B4231917}" type="pres">
      <dgm:prSet presAssocID="{EDFC257B-66EF-475C-9398-D81276B3101F}" presName="spacing" presStyleCnt="0"/>
      <dgm:spPr/>
    </dgm:pt>
    <dgm:pt modelId="{A21738CF-6A4C-4D5B-9C89-80AF6FD6E09A}" type="pres">
      <dgm:prSet presAssocID="{419259DB-6648-4785-9F87-CC4B4D834E36}" presName="linNode" presStyleCnt="0"/>
      <dgm:spPr/>
    </dgm:pt>
    <dgm:pt modelId="{4B01C5A1-B61D-4342-8F98-CC7D5FC3EC14}" type="pres">
      <dgm:prSet presAssocID="{419259DB-6648-4785-9F87-CC4B4D834E36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F34FB7-E1E1-475E-9840-3DB1E07176AC}" type="pres">
      <dgm:prSet presAssocID="{419259DB-6648-4785-9F87-CC4B4D834E36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2F281-23CD-49D5-976E-3403A649140C}" type="pres">
      <dgm:prSet presAssocID="{3291EFC4-9EF3-4333-BEB4-ED13F00C4AAA}" presName="spacing" presStyleCnt="0"/>
      <dgm:spPr/>
    </dgm:pt>
    <dgm:pt modelId="{4F19A220-B0BB-4413-B12D-1D9E76D5DA18}" type="pres">
      <dgm:prSet presAssocID="{B113BF5E-9762-4F16-A3AC-4552B7505B53}" presName="linNode" presStyleCnt="0"/>
      <dgm:spPr/>
    </dgm:pt>
    <dgm:pt modelId="{D942EA86-7409-4C88-8197-4E5A16D11B62}" type="pres">
      <dgm:prSet presAssocID="{B113BF5E-9762-4F16-A3AC-4552B7505B53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510DBF-FCBE-4155-839A-E03BB281CCA5}" type="pres">
      <dgm:prSet presAssocID="{B113BF5E-9762-4F16-A3AC-4552B7505B53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590054-C115-45CC-8537-1B8A8439C136}" type="presOf" srcId="{B21A0DB2-8E3D-46F1-B18F-EEA3015C4060}" destId="{0583735C-425C-4BD4-9E55-534BDEEA5F12}" srcOrd="0" destOrd="0" presId="urn:microsoft.com/office/officeart/2005/8/layout/vList6"/>
    <dgm:cxn modelId="{98C2D415-E535-480B-824A-50C7A2CBA0F0}" srcId="{B21A0DB2-8E3D-46F1-B18F-EEA3015C4060}" destId="{7C929F29-A63A-4514-B7C8-CD2D32FEF89D}" srcOrd="0" destOrd="0" parTransId="{3AC0B782-D0EA-48E3-8872-0CC56832F484}" sibTransId="{4450456D-C0D8-4FC8-B1EF-5DE9C58DCDE4}"/>
    <dgm:cxn modelId="{DBD10DF5-C4D1-4706-881C-71E4A3997AFD}" srcId="{1BE550C8-311F-46C0-A372-0995538FA60A}" destId="{66E8D227-90A9-43ED-B028-59D256B43AC4}" srcOrd="1" destOrd="0" parTransId="{35F00E4A-83D5-4911-A4B3-5A27A5CFEC35}" sibTransId="{32FF915E-0284-4756-A2DE-700E83FC0F3D}"/>
    <dgm:cxn modelId="{AA65D5CF-9DD2-43F1-8C53-1E7A8344FA0E}" type="presOf" srcId="{718BBD02-B159-4370-91B9-F9FC963F8576}" destId="{A16570D8-CCFD-4E72-91D8-97658AEF39D0}" srcOrd="0" destOrd="0" presId="urn:microsoft.com/office/officeart/2005/8/layout/vList6"/>
    <dgm:cxn modelId="{1E109B02-C413-4162-A106-3EE672C31C80}" srcId="{E1BEB072-75AD-4E06-8E8F-A336E9BBBF91}" destId="{419259DB-6648-4785-9F87-CC4B4D834E36}" srcOrd="4" destOrd="0" parTransId="{35FA8CAF-B0D5-4C54-AF8D-9C155980947B}" sibTransId="{3291EFC4-9EF3-4333-BEB4-ED13F00C4AAA}"/>
    <dgm:cxn modelId="{3EC41524-5F1A-4D3A-88C9-99BE490534A0}" srcId="{0E6753A4-FC0C-403C-BAA8-82A21551DD1C}" destId="{9D2946EE-9AE7-4176-87B0-DA66E307301A}" srcOrd="0" destOrd="0" parTransId="{613C0890-8659-4D6E-B4CD-96D5CF77D5A5}" sibTransId="{E80258C7-1B21-4AA2-9363-F16D7EF93712}"/>
    <dgm:cxn modelId="{68F95366-069A-499B-A07D-AA3D3FE96EBD}" type="presOf" srcId="{7C929F29-A63A-4514-B7C8-CD2D32FEF89D}" destId="{F127C393-3F07-4801-A1A2-CE401C022505}" srcOrd="0" destOrd="0" presId="urn:microsoft.com/office/officeart/2005/8/layout/vList6"/>
    <dgm:cxn modelId="{BFCEBD91-0DD3-4C5B-9AA0-EDDFF028BE0C}" srcId="{E1BEB072-75AD-4E06-8E8F-A336E9BBBF91}" destId="{B113BF5E-9762-4F16-A3AC-4552B7505B53}" srcOrd="5" destOrd="0" parTransId="{FD42AB8A-0018-488D-A7B2-86FFDC8E4804}" sibTransId="{1271032A-A5E7-4CE1-A1B9-36A8D6FA5E77}"/>
    <dgm:cxn modelId="{DA0C8DA6-3867-46B5-81D6-DBC8F43B931E}" type="presOf" srcId="{0E6753A4-FC0C-403C-BAA8-82A21551DD1C}" destId="{F872B9A7-B352-450C-B842-D4EE022D474F}" srcOrd="0" destOrd="0" presId="urn:microsoft.com/office/officeart/2005/8/layout/vList6"/>
    <dgm:cxn modelId="{F61DA368-A948-4CC4-8E60-B063C200D0B4}" type="presOf" srcId="{E1BEB072-75AD-4E06-8E8F-A336E9BBBF91}" destId="{97277BBA-6498-4C0A-B453-1C1BD6BEE066}" srcOrd="0" destOrd="0" presId="urn:microsoft.com/office/officeart/2005/8/layout/vList6"/>
    <dgm:cxn modelId="{D795C248-D953-4F9E-A268-0747A68A4A42}" type="presOf" srcId="{66E8D227-90A9-43ED-B028-59D256B43AC4}" destId="{12F6B352-E680-4219-B576-B1C01E16D7B6}" srcOrd="0" destOrd="1" presId="urn:microsoft.com/office/officeart/2005/8/layout/vList6"/>
    <dgm:cxn modelId="{699909C5-2877-48B2-8785-0B7E2EAF779F}" type="presOf" srcId="{1BE550C8-311F-46C0-A372-0995538FA60A}" destId="{D4D8F92C-5C8F-4488-943C-ACE9F585EB77}" srcOrd="0" destOrd="0" presId="urn:microsoft.com/office/officeart/2005/8/layout/vList6"/>
    <dgm:cxn modelId="{B4DE52AA-1DFB-4383-8104-DE92FF132B65}" type="presOf" srcId="{E1ABC7C0-DA64-43AE-AE68-89A83DF3BFE1}" destId="{D1ECB996-ADB2-44D6-B776-93CB2DAF9678}" srcOrd="0" destOrd="0" presId="urn:microsoft.com/office/officeart/2005/8/layout/vList6"/>
    <dgm:cxn modelId="{5387F573-E85B-455D-8256-B79BA90718FD}" type="presOf" srcId="{A80E2794-877C-4DAD-A114-642C3D98CC8F}" destId="{EA31AC5F-FB90-4940-AC24-2DD822F82D5E}" srcOrd="0" destOrd="1" presId="urn:microsoft.com/office/officeart/2005/8/layout/vList6"/>
    <dgm:cxn modelId="{46189364-4621-49D8-9DF6-29DF056AA118}" type="presOf" srcId="{88F8BA2C-4D99-4CFC-BC39-29775EDCDBD6}" destId="{C9510DBF-FCBE-4155-839A-E03BB281CCA5}" srcOrd="0" destOrd="0" presId="urn:microsoft.com/office/officeart/2005/8/layout/vList6"/>
    <dgm:cxn modelId="{C0825AC7-6489-4162-9DB3-E3C9312B16FC}" type="presOf" srcId="{B113BF5E-9762-4F16-A3AC-4552B7505B53}" destId="{D942EA86-7409-4C88-8197-4E5A16D11B62}" srcOrd="0" destOrd="0" presId="urn:microsoft.com/office/officeart/2005/8/layout/vList6"/>
    <dgm:cxn modelId="{ABA629E0-2EDA-43E9-BDAF-C755A308324B}" type="presOf" srcId="{33992A5C-ADFE-4287-B241-B76954827FBB}" destId="{12F6B352-E680-4219-B576-B1C01E16D7B6}" srcOrd="0" destOrd="0" presId="urn:microsoft.com/office/officeart/2005/8/layout/vList6"/>
    <dgm:cxn modelId="{35FDE5D7-D797-404B-97B5-C888E2784658}" srcId="{E1BEB072-75AD-4E06-8E8F-A336E9BBBF91}" destId="{718BBD02-B159-4370-91B9-F9FC963F8576}" srcOrd="1" destOrd="0" parTransId="{816DFCE3-D7B0-4DEE-8410-CCE28DBFE52D}" sibTransId="{C64FA9F0-56D7-4CE7-91EC-BEF8C8D9DC24}"/>
    <dgm:cxn modelId="{DC8B7867-EE96-46A6-B301-AB70735EFF75}" type="presOf" srcId="{9D2946EE-9AE7-4176-87B0-DA66E307301A}" destId="{EA31AC5F-FB90-4940-AC24-2DD822F82D5E}" srcOrd="0" destOrd="0" presId="urn:microsoft.com/office/officeart/2005/8/layout/vList6"/>
    <dgm:cxn modelId="{A689FEF9-AEE4-45E2-83C0-52183C3AC2BE}" type="presOf" srcId="{2E2D94CE-ED3E-4656-A9DA-A19EAA337664}" destId="{4DF34FB7-E1E1-475E-9840-3DB1E07176AC}" srcOrd="0" destOrd="0" presId="urn:microsoft.com/office/officeart/2005/8/layout/vList6"/>
    <dgm:cxn modelId="{1033476F-4406-495D-ADC7-65A59C002BCF}" srcId="{419259DB-6648-4785-9F87-CC4B4D834E36}" destId="{2E2D94CE-ED3E-4656-A9DA-A19EAA337664}" srcOrd="0" destOrd="0" parTransId="{E32C5CBA-5E1E-4FF8-AECD-17143FD346F5}" sibTransId="{44679440-B9D7-4C62-9008-85B896E4C497}"/>
    <dgm:cxn modelId="{8F21AD81-4208-496D-B972-3E7857ED936D}" srcId="{E1BEB072-75AD-4E06-8E8F-A336E9BBBF91}" destId="{B21A0DB2-8E3D-46F1-B18F-EEA3015C4060}" srcOrd="3" destOrd="0" parTransId="{B82B5AE2-9CDA-417B-A37E-1348403A26EC}" sibTransId="{EDFC257B-66EF-475C-9398-D81276B3101F}"/>
    <dgm:cxn modelId="{E4BDB473-F14F-40BE-81A3-E534842BE9A7}" type="presOf" srcId="{419259DB-6648-4785-9F87-CC4B4D834E36}" destId="{4B01C5A1-B61D-4342-8F98-CC7D5FC3EC14}" srcOrd="0" destOrd="0" presId="urn:microsoft.com/office/officeart/2005/8/layout/vList6"/>
    <dgm:cxn modelId="{DF4EBC6E-A7BA-4A7C-9351-4062E771A55E}" srcId="{0E6753A4-FC0C-403C-BAA8-82A21551DD1C}" destId="{A80E2794-877C-4DAD-A114-642C3D98CC8F}" srcOrd="1" destOrd="0" parTransId="{F037D349-6FD2-4AAB-B12F-986D8073E6F2}" sibTransId="{4EC1E185-E9F6-487F-B37B-B03E4B50EE1C}"/>
    <dgm:cxn modelId="{6B380CCA-795A-4B7E-B565-954B87089DAF}" srcId="{1BE550C8-311F-46C0-A372-0995538FA60A}" destId="{33992A5C-ADFE-4287-B241-B76954827FBB}" srcOrd="0" destOrd="0" parTransId="{10C75476-FBD3-48B3-B152-BF1DE1D5FE4D}" sibTransId="{DE9D5172-6045-4950-9C0D-D531E97F9CF6}"/>
    <dgm:cxn modelId="{3F83FAB2-3ECB-49A3-8D30-8A02AE61466F}" srcId="{718BBD02-B159-4370-91B9-F9FC963F8576}" destId="{E1ABC7C0-DA64-43AE-AE68-89A83DF3BFE1}" srcOrd="0" destOrd="0" parTransId="{15EE0195-6538-44E7-8F86-F85126A2ACFC}" sibTransId="{12B0E59B-E3F3-480C-A97F-0D70E5DAD622}"/>
    <dgm:cxn modelId="{00589E6E-0E26-4C06-AD63-F0B7854DD36F}" srcId="{E1BEB072-75AD-4E06-8E8F-A336E9BBBF91}" destId="{1BE550C8-311F-46C0-A372-0995538FA60A}" srcOrd="2" destOrd="0" parTransId="{54335D1E-070A-49FC-B071-7B04C48BE778}" sibTransId="{65D8340B-8B5D-46CC-8162-E6A0C7648102}"/>
    <dgm:cxn modelId="{DA00933E-0E89-427E-9EB3-01B27372880B}" srcId="{B113BF5E-9762-4F16-A3AC-4552B7505B53}" destId="{88F8BA2C-4D99-4CFC-BC39-29775EDCDBD6}" srcOrd="0" destOrd="0" parTransId="{DCB79346-F404-410B-8242-1B4BB5BD84A2}" sibTransId="{5C6328E8-4E41-4A5C-8841-C4F40F9DF954}"/>
    <dgm:cxn modelId="{68AA7DDF-2380-440E-B498-0EF818C7B245}" srcId="{E1BEB072-75AD-4E06-8E8F-A336E9BBBF91}" destId="{0E6753A4-FC0C-403C-BAA8-82A21551DD1C}" srcOrd="0" destOrd="0" parTransId="{C59763A8-CE7C-42FD-A5C0-91C43CBC1A68}" sibTransId="{A13FC84B-12F2-4B41-A7A6-8EBFB02D6188}"/>
    <dgm:cxn modelId="{6CB0F872-F679-4403-B71D-C65ECE597587}" type="presParOf" srcId="{97277BBA-6498-4C0A-B453-1C1BD6BEE066}" destId="{EB9A4DFE-BB9B-4D16-8749-0F670ED35A0A}" srcOrd="0" destOrd="0" presId="urn:microsoft.com/office/officeart/2005/8/layout/vList6"/>
    <dgm:cxn modelId="{7E23295B-B1D9-40B7-A524-CBED62B9FDEF}" type="presParOf" srcId="{EB9A4DFE-BB9B-4D16-8749-0F670ED35A0A}" destId="{F872B9A7-B352-450C-B842-D4EE022D474F}" srcOrd="0" destOrd="0" presId="urn:microsoft.com/office/officeart/2005/8/layout/vList6"/>
    <dgm:cxn modelId="{AEB535B9-5ED0-4BD9-81BC-7F3A658E60B6}" type="presParOf" srcId="{EB9A4DFE-BB9B-4D16-8749-0F670ED35A0A}" destId="{EA31AC5F-FB90-4940-AC24-2DD822F82D5E}" srcOrd="1" destOrd="0" presId="urn:microsoft.com/office/officeart/2005/8/layout/vList6"/>
    <dgm:cxn modelId="{FD9B7564-C9CC-42BA-A8D9-C167E594F97A}" type="presParOf" srcId="{97277BBA-6498-4C0A-B453-1C1BD6BEE066}" destId="{0A11165F-1508-4BEE-A2DD-2528ECF30A90}" srcOrd="1" destOrd="0" presId="urn:microsoft.com/office/officeart/2005/8/layout/vList6"/>
    <dgm:cxn modelId="{62C96AE0-45CE-4383-93AC-77F929C934DA}" type="presParOf" srcId="{97277BBA-6498-4C0A-B453-1C1BD6BEE066}" destId="{9C66F30D-6907-46BB-8AF8-0696A75DED42}" srcOrd="2" destOrd="0" presId="urn:microsoft.com/office/officeart/2005/8/layout/vList6"/>
    <dgm:cxn modelId="{336B3B21-2E23-4CF7-98CA-DB099BB76289}" type="presParOf" srcId="{9C66F30D-6907-46BB-8AF8-0696A75DED42}" destId="{A16570D8-CCFD-4E72-91D8-97658AEF39D0}" srcOrd="0" destOrd="0" presId="urn:microsoft.com/office/officeart/2005/8/layout/vList6"/>
    <dgm:cxn modelId="{CACE3FB4-3281-490B-A165-333B7A17C21E}" type="presParOf" srcId="{9C66F30D-6907-46BB-8AF8-0696A75DED42}" destId="{D1ECB996-ADB2-44D6-B776-93CB2DAF9678}" srcOrd="1" destOrd="0" presId="urn:microsoft.com/office/officeart/2005/8/layout/vList6"/>
    <dgm:cxn modelId="{4EB0497F-50C2-4F52-869E-CA750D91C040}" type="presParOf" srcId="{97277BBA-6498-4C0A-B453-1C1BD6BEE066}" destId="{E0AB2491-FD87-41FE-AF7E-1EC004A1FD81}" srcOrd="3" destOrd="0" presId="urn:microsoft.com/office/officeart/2005/8/layout/vList6"/>
    <dgm:cxn modelId="{6D641911-1DA6-4BFA-AD2F-23FFA23F9C74}" type="presParOf" srcId="{97277BBA-6498-4C0A-B453-1C1BD6BEE066}" destId="{083AA7E9-BC66-4961-815A-41C83ABC888E}" srcOrd="4" destOrd="0" presId="urn:microsoft.com/office/officeart/2005/8/layout/vList6"/>
    <dgm:cxn modelId="{F6505B17-F3CA-4E4D-91C8-FC95D98ABCFF}" type="presParOf" srcId="{083AA7E9-BC66-4961-815A-41C83ABC888E}" destId="{D4D8F92C-5C8F-4488-943C-ACE9F585EB77}" srcOrd="0" destOrd="0" presId="urn:microsoft.com/office/officeart/2005/8/layout/vList6"/>
    <dgm:cxn modelId="{AE21CC88-7D26-4D47-A03D-BAF2F0CB68F1}" type="presParOf" srcId="{083AA7E9-BC66-4961-815A-41C83ABC888E}" destId="{12F6B352-E680-4219-B576-B1C01E16D7B6}" srcOrd="1" destOrd="0" presId="urn:microsoft.com/office/officeart/2005/8/layout/vList6"/>
    <dgm:cxn modelId="{1A6FA65F-1802-4B72-ACE9-50FEC80D40D8}" type="presParOf" srcId="{97277BBA-6498-4C0A-B453-1C1BD6BEE066}" destId="{CA5B0B13-B2E8-4750-AD8F-74CA12D4B4B4}" srcOrd="5" destOrd="0" presId="urn:microsoft.com/office/officeart/2005/8/layout/vList6"/>
    <dgm:cxn modelId="{675C6A43-0AB2-4769-BA17-41A34470BFE9}" type="presParOf" srcId="{97277BBA-6498-4C0A-B453-1C1BD6BEE066}" destId="{96C222E7-90E8-4AB9-9BD4-6FCE5106B642}" srcOrd="6" destOrd="0" presId="urn:microsoft.com/office/officeart/2005/8/layout/vList6"/>
    <dgm:cxn modelId="{7EB047F2-26CC-44F3-A081-E8DB10534644}" type="presParOf" srcId="{96C222E7-90E8-4AB9-9BD4-6FCE5106B642}" destId="{0583735C-425C-4BD4-9E55-534BDEEA5F12}" srcOrd="0" destOrd="0" presId="urn:microsoft.com/office/officeart/2005/8/layout/vList6"/>
    <dgm:cxn modelId="{F3D8A66B-0998-425D-A58C-E23D4F004DE8}" type="presParOf" srcId="{96C222E7-90E8-4AB9-9BD4-6FCE5106B642}" destId="{F127C393-3F07-4801-A1A2-CE401C022505}" srcOrd="1" destOrd="0" presId="urn:microsoft.com/office/officeart/2005/8/layout/vList6"/>
    <dgm:cxn modelId="{B7903627-1BF1-4EAD-9148-4A73E422CF62}" type="presParOf" srcId="{97277BBA-6498-4C0A-B453-1C1BD6BEE066}" destId="{661C216F-AF1C-40A2-95D1-5D09B4231917}" srcOrd="7" destOrd="0" presId="urn:microsoft.com/office/officeart/2005/8/layout/vList6"/>
    <dgm:cxn modelId="{44234DB3-42CB-4765-975B-E17EA57F7AC0}" type="presParOf" srcId="{97277BBA-6498-4C0A-B453-1C1BD6BEE066}" destId="{A21738CF-6A4C-4D5B-9C89-80AF6FD6E09A}" srcOrd="8" destOrd="0" presId="urn:microsoft.com/office/officeart/2005/8/layout/vList6"/>
    <dgm:cxn modelId="{378B4423-5F9C-4444-8ED3-158138D5AACF}" type="presParOf" srcId="{A21738CF-6A4C-4D5B-9C89-80AF6FD6E09A}" destId="{4B01C5A1-B61D-4342-8F98-CC7D5FC3EC14}" srcOrd="0" destOrd="0" presId="urn:microsoft.com/office/officeart/2005/8/layout/vList6"/>
    <dgm:cxn modelId="{33C929A2-CA29-433A-B87B-FAF7031DAF0B}" type="presParOf" srcId="{A21738CF-6A4C-4D5B-9C89-80AF6FD6E09A}" destId="{4DF34FB7-E1E1-475E-9840-3DB1E07176AC}" srcOrd="1" destOrd="0" presId="urn:microsoft.com/office/officeart/2005/8/layout/vList6"/>
    <dgm:cxn modelId="{FEDC404C-C5E2-4B59-83AE-6B382C665CC6}" type="presParOf" srcId="{97277BBA-6498-4C0A-B453-1C1BD6BEE066}" destId="{C822F281-23CD-49D5-976E-3403A649140C}" srcOrd="9" destOrd="0" presId="urn:microsoft.com/office/officeart/2005/8/layout/vList6"/>
    <dgm:cxn modelId="{C0A5AB58-F931-4500-AC68-F0CA5FB570B5}" type="presParOf" srcId="{97277BBA-6498-4C0A-B453-1C1BD6BEE066}" destId="{4F19A220-B0BB-4413-B12D-1D9E76D5DA18}" srcOrd="10" destOrd="0" presId="urn:microsoft.com/office/officeart/2005/8/layout/vList6"/>
    <dgm:cxn modelId="{463F80A5-AF4D-458A-A8E9-53129E54E161}" type="presParOf" srcId="{4F19A220-B0BB-4413-B12D-1D9E76D5DA18}" destId="{D942EA86-7409-4C88-8197-4E5A16D11B62}" srcOrd="0" destOrd="0" presId="urn:microsoft.com/office/officeart/2005/8/layout/vList6"/>
    <dgm:cxn modelId="{C39EF873-AA6A-41E6-B687-538BE531FA25}" type="presParOf" srcId="{4F19A220-B0BB-4413-B12D-1D9E76D5DA18}" destId="{C9510DBF-FCBE-4155-839A-E03BB281CCA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72782-6B00-4457-A070-A9FE28C1624F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8068F4-3995-43F9-8A96-6F65589BF619}">
      <dgm:prSet phldrT="[Text]" custT="1"/>
      <dgm:spPr/>
      <dgm:t>
        <a:bodyPr/>
        <a:lstStyle/>
        <a:p>
          <a:r>
            <a:rPr lang="en-GB" sz="36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CBHE</a:t>
          </a:r>
          <a:endParaRPr lang="en-GB" sz="3600" b="1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1D80A3-E04C-4CCB-BC2F-B0EB7A534FD8}" type="parTrans" cxnId="{A4D76AAB-992D-441C-95AA-E559C9E66FBC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8F7EFA-ACAA-4B5B-B7D2-30EDA75D79F8}" type="sibTrans" cxnId="{A4D76AAB-992D-441C-95AA-E559C9E66FBC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E02AC8-DE10-42ED-8C1A-788A9EA8C28E}">
      <dgm:prSet phldrT="[Text]" custT="1"/>
      <dgm:spPr>
        <a:solidFill>
          <a:srgbClr val="002060"/>
        </a:solidFill>
      </dgm:spPr>
      <dgm:t>
        <a:bodyPr/>
        <a:lstStyle/>
        <a:p>
          <a:r>
            <a:rPr lang="en-GB" sz="2000" b="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Modernisation HEIs &amp; HE systems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2AF84F-B351-4855-991C-E372625F7A18}" type="parTrans" cxnId="{C5E19191-630F-4AAC-8074-D57F5188A0BB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F2D0A4-E160-40FB-BDAC-F83208703544}" type="sibTrans" cxnId="{C5E19191-630F-4AAC-8074-D57F5188A0BB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FA5834-B911-4FE6-9A0E-E22A668CD84F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2000" b="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Societal impact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1F711D-F193-4653-9502-B477BAA1047B}" type="parTrans" cxnId="{568C95F4-FEB2-4A30-9512-CE78A7859AA2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B47C21-87B7-41A1-A731-8F98BC0D3874}" type="sibTrans" cxnId="{568C95F4-FEB2-4A30-9512-CE78A7859AA2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0DA949-7A02-4E62-A58A-55A52C7D29FB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2000" b="0" noProof="0" dirty="0" smtClean="0">
              <a:latin typeface="Arial" panose="020B0604020202020204" pitchFamily="34" charset="0"/>
              <a:cs typeface="Arial" panose="020B0604020202020204" pitchFamily="34" charset="0"/>
            </a:rPr>
            <a:t>Cooperation  / Regional integration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10A628-0953-4595-A05E-2396CDD68DC1}" type="parTrans" cxnId="{E4354046-A7FD-49B8-98A5-3231672B9489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14DF58-383F-46D5-8B71-EFD37F0687B9}" type="sibTrans" cxnId="{E4354046-A7FD-49B8-98A5-3231672B9489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731E45-BC3D-4805-B3CC-B9184B825963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2000" b="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Accessibility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21F050-DACB-4DA0-9E16-0D3F94A1F2B8}" type="parTrans" cxnId="{3D6ACC27-2019-4D80-862E-3632DFEF55CC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F34931-7B93-49CF-B143-5DFF73858F97}" type="sibTrans" cxnId="{3D6ACC27-2019-4D80-862E-3632DFEF55CC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204AA4-9EBF-42F0-893D-782469CCB419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GB" sz="2000" b="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Innovation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9F149A-F503-43AD-9D08-8F6C6BE92631}" type="parTrans" cxnId="{511B2720-F262-4FDC-AC51-498071B2942A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B47AC0-3C44-4DF7-B44E-64F2D94D0E5D}" type="sibTrans" cxnId="{511B2720-F262-4FDC-AC51-498071B2942A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7E8A87-531D-4DD4-A61E-C81EFA4B3FE0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2000" b="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Governance</a:t>
          </a:r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F9DA3C-A1D2-46E3-8BB4-942C97D7C772}" type="parTrans" cxnId="{581DD389-072E-4BEC-B767-23F93E3AE633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1B017-DB2F-4346-9D71-A349DBF2B3F9}" type="sibTrans" cxnId="{581DD389-072E-4BEC-B767-23F93E3AE633}">
      <dgm:prSet/>
      <dgm:spPr/>
      <dgm:t>
        <a:bodyPr/>
        <a:lstStyle/>
        <a:p>
          <a:endParaRPr lang="en-GB" sz="2000" b="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FAB538-534A-491E-9879-9D0E98863BE1}" type="pres">
      <dgm:prSet presAssocID="{A4C72782-6B00-4457-A070-A9FE28C1624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05702E4-85ED-4746-8389-B40574EA0E3E}" type="pres">
      <dgm:prSet presAssocID="{F58068F4-3995-43F9-8A96-6F65589BF619}" presName="Parent" presStyleLbl="node0" presStyleIdx="0" presStyleCnt="1" custScaleX="117619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D10313D9-252A-42EE-95D2-6DD2B94ECC45}" type="pres">
      <dgm:prSet presAssocID="{90E02AC8-DE10-42ED-8C1A-788A9EA8C28E}" presName="Accent1" presStyleCnt="0"/>
      <dgm:spPr/>
    </dgm:pt>
    <dgm:pt modelId="{8E263295-D4D9-4CAC-A579-179A975FB918}" type="pres">
      <dgm:prSet presAssocID="{90E02AC8-DE10-42ED-8C1A-788A9EA8C28E}" presName="Accent" presStyleLbl="bgShp" presStyleIdx="0" presStyleCnt="6"/>
      <dgm:spPr/>
    </dgm:pt>
    <dgm:pt modelId="{8D5DCE6A-94B5-4ACE-AF11-C8A40B423AAD}" type="pres">
      <dgm:prSet presAssocID="{90E02AC8-DE10-42ED-8C1A-788A9EA8C28E}" presName="Child1" presStyleLbl="node1" presStyleIdx="0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2AA12B-9142-4DC9-BD68-8ECD10722101}" type="pres">
      <dgm:prSet presAssocID="{52FA5834-B911-4FE6-9A0E-E22A668CD84F}" presName="Accent2" presStyleCnt="0"/>
      <dgm:spPr/>
    </dgm:pt>
    <dgm:pt modelId="{8D8A73D4-1BD4-42E4-9512-08D19186A6E8}" type="pres">
      <dgm:prSet presAssocID="{52FA5834-B911-4FE6-9A0E-E22A668CD84F}" presName="Accent" presStyleLbl="bgShp" presStyleIdx="1" presStyleCnt="6"/>
      <dgm:spPr/>
    </dgm:pt>
    <dgm:pt modelId="{4601239D-FA0C-4E33-BA7B-C11A0728649D}" type="pres">
      <dgm:prSet presAssocID="{52FA5834-B911-4FE6-9A0E-E22A668CD84F}" presName="Child2" presStyleLbl="node1" presStyleIdx="1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9D578-03FA-45C4-B962-18DE139A9FCA}" type="pres">
      <dgm:prSet presAssocID="{23731E45-BC3D-4805-B3CC-B9184B825963}" presName="Accent3" presStyleCnt="0"/>
      <dgm:spPr/>
    </dgm:pt>
    <dgm:pt modelId="{C32F55B7-923C-4C90-A035-2984B8CDC0B6}" type="pres">
      <dgm:prSet presAssocID="{23731E45-BC3D-4805-B3CC-B9184B825963}" presName="Accent" presStyleLbl="bgShp" presStyleIdx="2" presStyleCnt="6"/>
      <dgm:spPr/>
    </dgm:pt>
    <dgm:pt modelId="{24680494-E9E7-44F8-9266-74243EBA7EF0}" type="pres">
      <dgm:prSet presAssocID="{23731E45-BC3D-4805-B3CC-B9184B825963}" presName="Child3" presStyleLbl="node1" presStyleIdx="2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BD006-D9C4-499D-8CC5-902D9368CD20}" type="pres">
      <dgm:prSet presAssocID="{77204AA4-9EBF-42F0-893D-782469CCB419}" presName="Accent4" presStyleCnt="0"/>
      <dgm:spPr/>
    </dgm:pt>
    <dgm:pt modelId="{676A2F79-219C-4A9D-92F0-365BB1ED3A2E}" type="pres">
      <dgm:prSet presAssocID="{77204AA4-9EBF-42F0-893D-782469CCB419}" presName="Accent" presStyleLbl="bgShp" presStyleIdx="3" presStyleCnt="6"/>
      <dgm:spPr/>
    </dgm:pt>
    <dgm:pt modelId="{D5EB877D-8051-483C-8DF5-CB188A398F8B}" type="pres">
      <dgm:prSet presAssocID="{77204AA4-9EBF-42F0-893D-782469CCB419}" presName="Child4" presStyleLbl="node1" presStyleIdx="3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9E19FE-6624-48D1-BE7A-A23EDE8F5E47}" type="pres">
      <dgm:prSet presAssocID="{D47E8A87-531D-4DD4-A61E-C81EFA4B3FE0}" presName="Accent5" presStyleCnt="0"/>
      <dgm:spPr/>
    </dgm:pt>
    <dgm:pt modelId="{FF896861-2D61-4C9D-AA1C-BFE4FBBBB247}" type="pres">
      <dgm:prSet presAssocID="{D47E8A87-531D-4DD4-A61E-C81EFA4B3FE0}" presName="Accent" presStyleLbl="bgShp" presStyleIdx="4" presStyleCnt="6"/>
      <dgm:spPr/>
    </dgm:pt>
    <dgm:pt modelId="{3DA9E020-EDEE-42BD-8EC2-5BD89FF3038B}" type="pres">
      <dgm:prSet presAssocID="{D47E8A87-531D-4DD4-A61E-C81EFA4B3FE0}" presName="Child5" presStyleLbl="node1" presStyleIdx="4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2CEFC1-89B1-4C35-A00C-643A44F00A1D}" type="pres">
      <dgm:prSet presAssocID="{DF0DA949-7A02-4E62-A58A-55A52C7D29FB}" presName="Accent6" presStyleCnt="0"/>
      <dgm:spPr/>
    </dgm:pt>
    <dgm:pt modelId="{1C19811D-026D-4F02-ADD7-3978E40C072F}" type="pres">
      <dgm:prSet presAssocID="{DF0DA949-7A02-4E62-A58A-55A52C7D29FB}" presName="Accent" presStyleLbl="bgShp" presStyleIdx="5" presStyleCnt="6"/>
      <dgm:spPr/>
    </dgm:pt>
    <dgm:pt modelId="{A75E5178-A15F-4CF2-B933-94E68B4D7EF0}" type="pres">
      <dgm:prSet presAssocID="{DF0DA949-7A02-4E62-A58A-55A52C7D29FB}" presName="Child6" presStyleLbl="node1" presStyleIdx="5" presStyleCnt="6" custScaleX="1435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0A27EB-0DCA-4A04-990B-51B531911890}" type="presOf" srcId="{D47E8A87-531D-4DD4-A61E-C81EFA4B3FE0}" destId="{3DA9E020-EDEE-42BD-8EC2-5BD89FF3038B}" srcOrd="0" destOrd="0" presId="urn:microsoft.com/office/officeart/2011/layout/HexagonRadial"/>
    <dgm:cxn modelId="{E432195A-DA34-495F-9558-0B50689AB9A9}" type="presOf" srcId="{A4C72782-6B00-4457-A070-A9FE28C1624F}" destId="{92FAB538-534A-491E-9879-9D0E98863BE1}" srcOrd="0" destOrd="0" presId="urn:microsoft.com/office/officeart/2011/layout/HexagonRadial"/>
    <dgm:cxn modelId="{E4354046-A7FD-49B8-98A5-3231672B9489}" srcId="{F58068F4-3995-43F9-8A96-6F65589BF619}" destId="{DF0DA949-7A02-4E62-A58A-55A52C7D29FB}" srcOrd="5" destOrd="0" parTransId="{8B10A628-0953-4595-A05E-2396CDD68DC1}" sibTransId="{B814DF58-383F-46D5-8B71-EFD37F0687B9}"/>
    <dgm:cxn modelId="{511B2720-F262-4FDC-AC51-498071B2942A}" srcId="{F58068F4-3995-43F9-8A96-6F65589BF619}" destId="{77204AA4-9EBF-42F0-893D-782469CCB419}" srcOrd="3" destOrd="0" parTransId="{3E9F149A-F503-43AD-9D08-8F6C6BE92631}" sibTransId="{3FB47AC0-3C44-4DF7-B44E-64F2D94D0E5D}"/>
    <dgm:cxn modelId="{195F6A35-5785-4B7F-B075-FE1D094E1AAC}" type="presOf" srcId="{DF0DA949-7A02-4E62-A58A-55A52C7D29FB}" destId="{A75E5178-A15F-4CF2-B933-94E68B4D7EF0}" srcOrd="0" destOrd="0" presId="urn:microsoft.com/office/officeart/2011/layout/HexagonRadial"/>
    <dgm:cxn modelId="{A4D76AAB-992D-441C-95AA-E559C9E66FBC}" srcId="{A4C72782-6B00-4457-A070-A9FE28C1624F}" destId="{F58068F4-3995-43F9-8A96-6F65589BF619}" srcOrd="0" destOrd="0" parTransId="{0D1D80A3-E04C-4CCB-BC2F-B0EB7A534FD8}" sibTransId="{0B8F7EFA-ACAA-4B5B-B7D2-30EDA75D79F8}"/>
    <dgm:cxn modelId="{C6886B4D-9057-4BAC-AE14-1A8FC5B0997C}" type="presOf" srcId="{52FA5834-B911-4FE6-9A0E-E22A668CD84F}" destId="{4601239D-FA0C-4E33-BA7B-C11A0728649D}" srcOrd="0" destOrd="0" presId="urn:microsoft.com/office/officeart/2011/layout/HexagonRadial"/>
    <dgm:cxn modelId="{27D88934-82F7-45A3-A63A-AFFB3BECD6B1}" type="presOf" srcId="{F58068F4-3995-43F9-8A96-6F65589BF619}" destId="{405702E4-85ED-4746-8389-B40574EA0E3E}" srcOrd="0" destOrd="0" presId="urn:microsoft.com/office/officeart/2011/layout/HexagonRadial"/>
    <dgm:cxn modelId="{283B151A-ED61-4156-8A7C-D8C0CB77E7DF}" type="presOf" srcId="{23731E45-BC3D-4805-B3CC-B9184B825963}" destId="{24680494-E9E7-44F8-9266-74243EBA7EF0}" srcOrd="0" destOrd="0" presId="urn:microsoft.com/office/officeart/2011/layout/HexagonRadial"/>
    <dgm:cxn modelId="{581DD389-072E-4BEC-B767-23F93E3AE633}" srcId="{F58068F4-3995-43F9-8A96-6F65589BF619}" destId="{D47E8A87-531D-4DD4-A61E-C81EFA4B3FE0}" srcOrd="4" destOrd="0" parTransId="{A8F9DA3C-A1D2-46E3-8BB4-942C97D7C772}" sibTransId="{A181B017-DB2F-4346-9D71-A349DBF2B3F9}"/>
    <dgm:cxn modelId="{568C95F4-FEB2-4A30-9512-CE78A7859AA2}" srcId="{F58068F4-3995-43F9-8A96-6F65589BF619}" destId="{52FA5834-B911-4FE6-9A0E-E22A668CD84F}" srcOrd="1" destOrd="0" parTransId="{FC1F711D-F193-4653-9502-B477BAA1047B}" sibTransId="{42B47C21-87B7-41A1-A731-8F98BC0D3874}"/>
    <dgm:cxn modelId="{07CCF316-2B60-49B2-B404-20C2E7ED0189}" type="presOf" srcId="{77204AA4-9EBF-42F0-893D-782469CCB419}" destId="{D5EB877D-8051-483C-8DF5-CB188A398F8B}" srcOrd="0" destOrd="0" presId="urn:microsoft.com/office/officeart/2011/layout/HexagonRadial"/>
    <dgm:cxn modelId="{C5E19191-630F-4AAC-8074-D57F5188A0BB}" srcId="{F58068F4-3995-43F9-8A96-6F65589BF619}" destId="{90E02AC8-DE10-42ED-8C1A-788A9EA8C28E}" srcOrd="0" destOrd="0" parTransId="{962AF84F-B351-4855-991C-E372625F7A18}" sibTransId="{49F2D0A4-E160-40FB-BDAC-F83208703544}"/>
    <dgm:cxn modelId="{788C3951-6606-444D-90FC-E212C4BA4000}" type="presOf" srcId="{90E02AC8-DE10-42ED-8C1A-788A9EA8C28E}" destId="{8D5DCE6A-94B5-4ACE-AF11-C8A40B423AAD}" srcOrd="0" destOrd="0" presId="urn:microsoft.com/office/officeart/2011/layout/HexagonRadial"/>
    <dgm:cxn modelId="{3D6ACC27-2019-4D80-862E-3632DFEF55CC}" srcId="{F58068F4-3995-43F9-8A96-6F65589BF619}" destId="{23731E45-BC3D-4805-B3CC-B9184B825963}" srcOrd="2" destOrd="0" parTransId="{F521F050-DACB-4DA0-9E16-0D3F94A1F2B8}" sibTransId="{49F34931-7B93-49CF-B143-5DFF73858F97}"/>
    <dgm:cxn modelId="{A9743650-3311-44B2-8BB5-0D33D28A928A}" type="presParOf" srcId="{92FAB538-534A-491E-9879-9D0E98863BE1}" destId="{405702E4-85ED-4746-8389-B40574EA0E3E}" srcOrd="0" destOrd="0" presId="urn:microsoft.com/office/officeart/2011/layout/HexagonRadial"/>
    <dgm:cxn modelId="{7FF50007-7A19-427F-9CDB-FE14776F35B0}" type="presParOf" srcId="{92FAB538-534A-491E-9879-9D0E98863BE1}" destId="{D10313D9-252A-42EE-95D2-6DD2B94ECC45}" srcOrd="1" destOrd="0" presId="urn:microsoft.com/office/officeart/2011/layout/HexagonRadial"/>
    <dgm:cxn modelId="{C6E600DF-3600-4B9A-9C94-94FDC69A75A4}" type="presParOf" srcId="{D10313D9-252A-42EE-95D2-6DD2B94ECC45}" destId="{8E263295-D4D9-4CAC-A579-179A975FB918}" srcOrd="0" destOrd="0" presId="urn:microsoft.com/office/officeart/2011/layout/HexagonRadial"/>
    <dgm:cxn modelId="{ACAE82C4-8E28-46EB-99DD-2BDD69431520}" type="presParOf" srcId="{92FAB538-534A-491E-9879-9D0E98863BE1}" destId="{8D5DCE6A-94B5-4ACE-AF11-C8A40B423AAD}" srcOrd="2" destOrd="0" presId="urn:microsoft.com/office/officeart/2011/layout/HexagonRadial"/>
    <dgm:cxn modelId="{29E07C36-64FA-4A52-BE4E-405583875E04}" type="presParOf" srcId="{92FAB538-534A-491E-9879-9D0E98863BE1}" destId="{082AA12B-9142-4DC9-BD68-8ECD10722101}" srcOrd="3" destOrd="0" presId="urn:microsoft.com/office/officeart/2011/layout/HexagonRadial"/>
    <dgm:cxn modelId="{38A9B09B-D415-443B-B177-1AA4F2669830}" type="presParOf" srcId="{082AA12B-9142-4DC9-BD68-8ECD10722101}" destId="{8D8A73D4-1BD4-42E4-9512-08D19186A6E8}" srcOrd="0" destOrd="0" presId="urn:microsoft.com/office/officeart/2011/layout/HexagonRadial"/>
    <dgm:cxn modelId="{745A6DC8-25D1-4159-9B5A-B8E3226D04B9}" type="presParOf" srcId="{92FAB538-534A-491E-9879-9D0E98863BE1}" destId="{4601239D-FA0C-4E33-BA7B-C11A0728649D}" srcOrd="4" destOrd="0" presId="urn:microsoft.com/office/officeart/2011/layout/HexagonRadial"/>
    <dgm:cxn modelId="{E6315F42-D9FF-49E4-8FCE-058E1154EAF9}" type="presParOf" srcId="{92FAB538-534A-491E-9879-9D0E98863BE1}" destId="{A869D578-03FA-45C4-B962-18DE139A9FCA}" srcOrd="5" destOrd="0" presId="urn:microsoft.com/office/officeart/2011/layout/HexagonRadial"/>
    <dgm:cxn modelId="{65C8A92A-9E25-48AA-9FCF-0B819D262B7B}" type="presParOf" srcId="{A869D578-03FA-45C4-B962-18DE139A9FCA}" destId="{C32F55B7-923C-4C90-A035-2984B8CDC0B6}" srcOrd="0" destOrd="0" presId="urn:microsoft.com/office/officeart/2011/layout/HexagonRadial"/>
    <dgm:cxn modelId="{B451EF68-316D-4F31-9E73-EB3A3B9E741D}" type="presParOf" srcId="{92FAB538-534A-491E-9879-9D0E98863BE1}" destId="{24680494-E9E7-44F8-9266-74243EBA7EF0}" srcOrd="6" destOrd="0" presId="urn:microsoft.com/office/officeart/2011/layout/HexagonRadial"/>
    <dgm:cxn modelId="{8F88E597-CC5A-4AF4-B324-B702F7F84CC1}" type="presParOf" srcId="{92FAB538-534A-491E-9879-9D0E98863BE1}" destId="{1EDBD006-D9C4-499D-8CC5-902D9368CD20}" srcOrd="7" destOrd="0" presId="urn:microsoft.com/office/officeart/2011/layout/HexagonRadial"/>
    <dgm:cxn modelId="{B9F1FB8D-16C1-470E-9839-C12F591BC961}" type="presParOf" srcId="{1EDBD006-D9C4-499D-8CC5-902D9368CD20}" destId="{676A2F79-219C-4A9D-92F0-365BB1ED3A2E}" srcOrd="0" destOrd="0" presId="urn:microsoft.com/office/officeart/2011/layout/HexagonRadial"/>
    <dgm:cxn modelId="{D7E0F6E2-D3F7-4366-A382-3C4AE2DD9140}" type="presParOf" srcId="{92FAB538-534A-491E-9879-9D0E98863BE1}" destId="{D5EB877D-8051-483C-8DF5-CB188A398F8B}" srcOrd="8" destOrd="0" presId="urn:microsoft.com/office/officeart/2011/layout/HexagonRadial"/>
    <dgm:cxn modelId="{728211EB-D71F-4594-B5CA-A207EB95CE74}" type="presParOf" srcId="{92FAB538-534A-491E-9879-9D0E98863BE1}" destId="{F29E19FE-6624-48D1-BE7A-A23EDE8F5E47}" srcOrd="9" destOrd="0" presId="urn:microsoft.com/office/officeart/2011/layout/HexagonRadial"/>
    <dgm:cxn modelId="{A10A8C54-46FD-42B8-A48E-A00D8A0F65F6}" type="presParOf" srcId="{F29E19FE-6624-48D1-BE7A-A23EDE8F5E47}" destId="{FF896861-2D61-4C9D-AA1C-BFE4FBBBB247}" srcOrd="0" destOrd="0" presId="urn:microsoft.com/office/officeart/2011/layout/HexagonRadial"/>
    <dgm:cxn modelId="{2FA5CFCC-BBBF-4DC0-BB1C-9E75FD3381F2}" type="presParOf" srcId="{92FAB538-534A-491E-9879-9D0E98863BE1}" destId="{3DA9E020-EDEE-42BD-8EC2-5BD89FF3038B}" srcOrd="10" destOrd="0" presId="urn:microsoft.com/office/officeart/2011/layout/HexagonRadial"/>
    <dgm:cxn modelId="{93FD80D9-374E-4265-9947-F771749D459A}" type="presParOf" srcId="{92FAB538-534A-491E-9879-9D0E98863BE1}" destId="{B92CEFC1-89B1-4C35-A00C-643A44F00A1D}" srcOrd="11" destOrd="0" presId="urn:microsoft.com/office/officeart/2011/layout/HexagonRadial"/>
    <dgm:cxn modelId="{9C891D89-340A-4922-85AD-22526844DCE7}" type="presParOf" srcId="{B92CEFC1-89B1-4C35-A00C-643A44F00A1D}" destId="{1C19811D-026D-4F02-ADD7-3978E40C072F}" srcOrd="0" destOrd="0" presId="urn:microsoft.com/office/officeart/2011/layout/HexagonRadial"/>
    <dgm:cxn modelId="{75783C22-1D3B-49E1-98F1-2EC9EE766568}" type="presParOf" srcId="{92FAB538-534A-491E-9879-9D0E98863BE1}" destId="{A75E5178-A15F-4CF2-B933-94E68B4D7EF0}" srcOrd="12" destOrd="0" presId="urn:microsoft.com/office/officeart/2011/layout/HexagonRadial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3EC050-AB30-4FA8-A514-795897B82D0F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CD5CB89-42E8-448A-BFC3-AE500E0241AD}">
      <dgm:prSet phldrT="[Text]" custT="1"/>
      <dgm:spPr/>
      <dgm:t>
        <a:bodyPr/>
        <a:lstStyle/>
        <a:p>
          <a:pPr algn="l"/>
          <a:r>
            <a:rPr lang="en-GB" sz="28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Three strands</a:t>
          </a:r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076F9B-3DE2-47E9-963B-81B25CE8197F}" type="parTrans" cxnId="{42C30F0D-FD88-41F2-98A7-6F67D829E1C1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4107AB-DDF0-40AC-971E-CB560F40FE8A}" type="sibTrans" cxnId="{42C30F0D-FD88-41F2-98A7-6F67D829E1C1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FC6AB0-D62F-4E26-9109-9F2F84286ADC}">
      <dgm:prSet custT="1"/>
      <dgm:spPr>
        <a:solidFill>
          <a:schemeClr val="tx2"/>
        </a:solidFill>
      </dgm:spPr>
      <dgm:t>
        <a:bodyPr/>
        <a:lstStyle/>
        <a:p>
          <a:pPr algn="l"/>
          <a:r>
            <a:rPr lang="en-GB" sz="28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New budget system</a:t>
          </a:r>
        </a:p>
      </dgm:t>
    </dgm:pt>
    <dgm:pt modelId="{AC536409-65EB-4471-9BDB-5F3EF8F7F752}" type="parTrans" cxnId="{59924F1F-742A-4F0C-BEB3-1C599F8F988C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C077B6-57A0-4329-BD48-61FBBDBCA7E2}" type="sibTrans" cxnId="{59924F1F-742A-4F0C-BEB3-1C599F8F988C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2CD880-B7EF-4B56-B28A-A9FA21CAAA4A}">
      <dgm:prSet custT="1"/>
      <dgm:spPr>
        <a:solidFill>
          <a:schemeClr val="accent4"/>
        </a:solidFill>
      </dgm:spPr>
      <dgm:t>
        <a:bodyPr/>
        <a:lstStyle/>
        <a:p>
          <a:pPr algn="l"/>
          <a:r>
            <a:rPr lang="en-GB" sz="28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New publication system</a:t>
          </a:r>
        </a:p>
      </dgm:t>
    </dgm:pt>
    <dgm:pt modelId="{A9858D5F-D64E-49E3-A697-9C17FBDE54BB}" type="parTrans" cxnId="{9ADC10D4-D7F0-404D-9481-10AE7767D087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361513-B809-4159-99FC-5D326189453D}" type="sibTrans" cxnId="{9ADC10D4-D7F0-404D-9481-10AE7767D087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2A0E9-CFBC-4912-83DA-EA743E84C7E2}">
      <dgm:prSet phldrT="[Text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l"/>
          <a:r>
            <a:rPr lang="en-GB" sz="28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a new type of support</a:t>
          </a:r>
          <a:endParaRPr lang="en-GB" sz="2800" noProof="0" dirty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1443AB-D90C-4886-90C0-14C02E274B4C}" type="parTrans" cxnId="{6BBE9DAA-3EA8-4382-8D4A-2861DF3D5083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1D6AA9-B061-4E63-9F99-706CF65D04FD}" type="sibTrans" cxnId="{6BBE9DAA-3EA8-4382-8D4A-2861DF3D5083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E7ECF0-B43B-45B2-A8CC-D65149249330}">
      <dgm:prSet custT="1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l"/>
          <a:r>
            <a:rPr lang="en-GB" sz="2800" b="1" noProof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lump sum II</a:t>
          </a:r>
        </a:p>
      </dgm:t>
    </dgm:pt>
    <dgm:pt modelId="{73181C57-3989-4892-B787-646F9F567DF3}" type="parTrans" cxnId="{B26EE590-F874-4915-B371-40B778961CCB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A3B55C-CE37-4513-A8F0-F6CD91EA02C9}" type="sibTrans" cxnId="{B26EE590-F874-4915-B371-40B778961CCB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E43ED1-686E-40A9-888C-8012649D7195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 anchor="ctr"/>
        <a:lstStyle/>
        <a:p>
          <a:pPr algn="l"/>
          <a:r>
            <a:rPr lang="en-GB" sz="2800" b="1" noProof="0" dirty="0" smtClean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rPr>
            <a:t>FTOP</a:t>
          </a:r>
        </a:p>
      </dgm:t>
    </dgm:pt>
    <dgm:pt modelId="{965CE973-3991-4C1B-BED3-2F1105037EF0}" type="parTrans" cxnId="{9C3BB9F1-D166-4074-9233-AF731CBBC366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5545A5-1A20-4DC0-BC3D-6D524B53E0BF}" type="sibTrans" cxnId="{9C3BB9F1-D166-4074-9233-AF731CBBC366}">
      <dgm:prSet/>
      <dgm:spPr/>
      <dgm:t>
        <a:bodyPr/>
        <a:lstStyle/>
        <a:p>
          <a:pPr algn="l"/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30F2D6-A08B-4A91-8A01-01D7373037A2}">
      <dgm:prSet phldrT="[Text]" custT="1"/>
      <dgm:spPr>
        <a:solidFill>
          <a:srgbClr val="FFC000"/>
        </a:solidFill>
      </dgm:spPr>
      <dgm:t>
        <a:bodyPr/>
        <a:lstStyle/>
        <a:p>
          <a:r>
            <a:rPr lang="en-GB" sz="2800" b="1" noProof="0" dirty="0" smtClean="0">
              <a:latin typeface="Arial" panose="020B0604020202020204" pitchFamily="34" charset="0"/>
              <a:cs typeface="Arial" panose="020B0604020202020204" pitchFamily="34" charset="0"/>
            </a:rPr>
            <a:t>Regional Priorities</a:t>
          </a:r>
          <a:endParaRPr lang="en-GB" sz="28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B73E0C-12EB-4199-B109-9DED10B67BE5}" type="parTrans" cxnId="{BDEF6BE9-BB49-4CE3-B67C-BC8C11A40A3C}">
      <dgm:prSet/>
      <dgm:spPr/>
      <dgm:t>
        <a:bodyPr/>
        <a:lstStyle/>
        <a:p>
          <a:endParaRPr lang="en-US"/>
        </a:p>
      </dgm:t>
    </dgm:pt>
    <dgm:pt modelId="{3FF8D9B5-A00E-46F0-8A6D-62B4DA5ED5F7}" type="sibTrans" cxnId="{BDEF6BE9-BB49-4CE3-B67C-BC8C11A40A3C}">
      <dgm:prSet/>
      <dgm:spPr/>
      <dgm:t>
        <a:bodyPr/>
        <a:lstStyle/>
        <a:p>
          <a:endParaRPr lang="en-US"/>
        </a:p>
      </dgm:t>
    </dgm:pt>
    <dgm:pt modelId="{52088911-DCC8-4A36-860E-0751D42E9120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 anchor="ctr"/>
        <a:lstStyle/>
        <a:p>
          <a:r>
            <a:rPr lang="en-US" sz="28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overarching &amp;                sub-priorities</a:t>
          </a:r>
          <a:endParaRPr lang="en-US" sz="2800" b="1" dirty="0">
            <a:solidFill>
              <a:schemeClr val="accent5">
                <a:lumMod val="60000"/>
                <a:lumOff val="4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D62AFB-6AE7-4FC6-AAC4-D1015AA60A03}" type="parTrans" cxnId="{3CA39F1B-F065-4C7C-8172-9504AEC9ADEE}">
      <dgm:prSet/>
      <dgm:spPr/>
      <dgm:t>
        <a:bodyPr/>
        <a:lstStyle/>
        <a:p>
          <a:endParaRPr lang="en-US"/>
        </a:p>
      </dgm:t>
    </dgm:pt>
    <dgm:pt modelId="{A74BBCA5-1E32-4F44-B17C-2B3318FD81F7}" type="sibTrans" cxnId="{3CA39F1B-F065-4C7C-8172-9504AEC9ADEE}">
      <dgm:prSet/>
      <dgm:spPr/>
      <dgm:t>
        <a:bodyPr/>
        <a:lstStyle/>
        <a:p>
          <a:endParaRPr lang="en-US"/>
        </a:p>
      </dgm:t>
    </dgm:pt>
    <dgm:pt modelId="{7B190A4E-766A-412C-89AB-3B1084813BAF}" type="pres">
      <dgm:prSet presAssocID="{DB3EC050-AB30-4FA8-A514-795897B82D0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731B362-C4F6-4B8E-A914-7F75E5EF5FB4}" type="pres">
      <dgm:prSet presAssocID="{BCD5CB89-42E8-448A-BFC3-AE500E0241AD}" presName="linNode" presStyleCnt="0"/>
      <dgm:spPr/>
    </dgm:pt>
    <dgm:pt modelId="{E6C63E66-5A3F-45AA-9439-313945BD3843}" type="pres">
      <dgm:prSet presAssocID="{BCD5CB89-42E8-448A-BFC3-AE500E0241AD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CC7882-E855-411A-BCEF-8F901E5F9FBB}" type="pres">
      <dgm:prSet presAssocID="{BCD5CB89-42E8-448A-BFC3-AE500E0241AD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899074-AE83-4DEE-B81E-1EA2967F8093}" type="pres">
      <dgm:prSet presAssocID="{AD4107AB-DDF0-40AC-971E-CB560F40FE8A}" presName="spacing" presStyleCnt="0"/>
      <dgm:spPr/>
    </dgm:pt>
    <dgm:pt modelId="{30BF0520-CF05-4C02-8E7D-F6AB14F4B695}" type="pres">
      <dgm:prSet presAssocID="{BA30F2D6-A08B-4A91-8A01-01D7373037A2}" presName="linNode" presStyleCnt="0"/>
      <dgm:spPr/>
    </dgm:pt>
    <dgm:pt modelId="{88D14F56-DC3C-4E5F-9709-FE0B2F4B8DAB}" type="pres">
      <dgm:prSet presAssocID="{BA30F2D6-A08B-4A91-8A01-01D7373037A2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714B61-CBE4-43F0-8439-A489C6EF6CBD}" type="pres">
      <dgm:prSet presAssocID="{BA30F2D6-A08B-4A91-8A01-01D7373037A2}" presName="childShp" presStyleLbl="bgAccFollowNode1" presStyleIdx="1" presStyleCnt="4" custLinFactNeighborX="-7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E3EB5B-F987-4892-9466-2E18C572BA59}" type="pres">
      <dgm:prSet presAssocID="{3FF8D9B5-A00E-46F0-8A6D-62B4DA5ED5F7}" presName="spacing" presStyleCnt="0"/>
      <dgm:spPr/>
    </dgm:pt>
    <dgm:pt modelId="{7A060069-2DF6-461D-9DC5-48C6D1A57FC8}" type="pres">
      <dgm:prSet presAssocID="{3EFC6AB0-D62F-4E26-9109-9F2F84286ADC}" presName="linNode" presStyleCnt="0"/>
      <dgm:spPr/>
    </dgm:pt>
    <dgm:pt modelId="{CF1F2D40-0F3E-4CA6-8362-0CA4C532A579}" type="pres">
      <dgm:prSet presAssocID="{3EFC6AB0-D62F-4E26-9109-9F2F84286ADC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B96A8C-3205-4795-9817-90B99CA3F3FB}" type="pres">
      <dgm:prSet presAssocID="{3EFC6AB0-D62F-4E26-9109-9F2F84286ADC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582C8D-A649-4134-B64E-EB4D0BD26413}" type="pres">
      <dgm:prSet presAssocID="{26C077B6-57A0-4329-BD48-61FBBDBCA7E2}" presName="spacing" presStyleCnt="0"/>
      <dgm:spPr/>
    </dgm:pt>
    <dgm:pt modelId="{9F414423-F567-4A0A-B7F5-9C5A7F3CB58B}" type="pres">
      <dgm:prSet presAssocID="{E02CD880-B7EF-4B56-B28A-A9FA21CAAA4A}" presName="linNode" presStyleCnt="0"/>
      <dgm:spPr/>
    </dgm:pt>
    <dgm:pt modelId="{83361C98-F0BE-4CF1-9826-7B0EF4C1EF9F}" type="pres">
      <dgm:prSet presAssocID="{E02CD880-B7EF-4B56-B28A-A9FA21CAAA4A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EC1207-226E-4319-B54B-292205C0F996}" type="pres">
      <dgm:prSet presAssocID="{E02CD880-B7EF-4B56-B28A-A9FA21CAAA4A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DC10D4-D7F0-404D-9481-10AE7767D087}" srcId="{DB3EC050-AB30-4FA8-A514-795897B82D0F}" destId="{E02CD880-B7EF-4B56-B28A-A9FA21CAAA4A}" srcOrd="3" destOrd="0" parTransId="{A9858D5F-D64E-49E3-A697-9C17FBDE54BB}" sibTransId="{E8361513-B809-4159-99FC-5D326189453D}"/>
    <dgm:cxn modelId="{18BE567A-A519-4741-8CB2-522C4D7BD8D8}" type="presOf" srcId="{DB3EC050-AB30-4FA8-A514-795897B82D0F}" destId="{7B190A4E-766A-412C-89AB-3B1084813BAF}" srcOrd="0" destOrd="0" presId="urn:microsoft.com/office/officeart/2005/8/layout/vList6"/>
    <dgm:cxn modelId="{59924F1F-742A-4F0C-BEB3-1C599F8F988C}" srcId="{DB3EC050-AB30-4FA8-A514-795897B82D0F}" destId="{3EFC6AB0-D62F-4E26-9109-9F2F84286ADC}" srcOrd="2" destOrd="0" parTransId="{AC536409-65EB-4471-9BDB-5F3EF8F7F752}" sibTransId="{26C077B6-57A0-4329-BD48-61FBBDBCA7E2}"/>
    <dgm:cxn modelId="{3CA39F1B-F065-4C7C-8172-9504AEC9ADEE}" srcId="{BA30F2D6-A08B-4A91-8A01-01D7373037A2}" destId="{52088911-DCC8-4A36-860E-0751D42E9120}" srcOrd="0" destOrd="0" parTransId="{F5D62AFB-6AE7-4FC6-AAC4-D1015AA60A03}" sibTransId="{A74BBCA5-1E32-4F44-B17C-2B3318FD81F7}"/>
    <dgm:cxn modelId="{17E1AC44-A4C0-4C0C-9483-75B7387EB829}" type="presOf" srcId="{52088911-DCC8-4A36-860E-0751D42E9120}" destId="{23714B61-CBE4-43F0-8439-A489C6EF6CBD}" srcOrd="0" destOrd="0" presId="urn:microsoft.com/office/officeart/2005/8/layout/vList6"/>
    <dgm:cxn modelId="{2CDFE3B9-475D-4846-9B7F-720087453E04}" type="presOf" srcId="{D892A0E9-CFBC-4912-83DA-EA743E84C7E2}" destId="{55CC7882-E855-411A-BCEF-8F901E5F9FBB}" srcOrd="0" destOrd="0" presId="urn:microsoft.com/office/officeart/2005/8/layout/vList6"/>
    <dgm:cxn modelId="{6BBE9DAA-3EA8-4382-8D4A-2861DF3D5083}" srcId="{BCD5CB89-42E8-448A-BFC3-AE500E0241AD}" destId="{D892A0E9-CFBC-4912-83DA-EA743E84C7E2}" srcOrd="0" destOrd="0" parTransId="{291443AB-D90C-4886-90C0-14C02E274B4C}" sibTransId="{451D6AA9-B061-4E63-9F99-706CF65D04FD}"/>
    <dgm:cxn modelId="{42C30F0D-FD88-41F2-98A7-6F67D829E1C1}" srcId="{DB3EC050-AB30-4FA8-A514-795897B82D0F}" destId="{BCD5CB89-42E8-448A-BFC3-AE500E0241AD}" srcOrd="0" destOrd="0" parTransId="{2B076F9B-3DE2-47E9-963B-81B25CE8197F}" sibTransId="{AD4107AB-DDF0-40AC-971E-CB560F40FE8A}"/>
    <dgm:cxn modelId="{9C3BB9F1-D166-4074-9233-AF731CBBC366}" srcId="{E02CD880-B7EF-4B56-B28A-A9FA21CAAA4A}" destId="{29E43ED1-686E-40A9-888C-8012649D7195}" srcOrd="0" destOrd="0" parTransId="{965CE973-3991-4C1B-BED3-2F1105037EF0}" sibTransId="{3B5545A5-1A20-4DC0-BC3D-6D524B53E0BF}"/>
    <dgm:cxn modelId="{0FAE51D1-2725-45FF-831F-88341A13C6A1}" type="presOf" srcId="{BA30F2D6-A08B-4A91-8A01-01D7373037A2}" destId="{88D14F56-DC3C-4E5F-9709-FE0B2F4B8DAB}" srcOrd="0" destOrd="0" presId="urn:microsoft.com/office/officeart/2005/8/layout/vList6"/>
    <dgm:cxn modelId="{BDEF6BE9-BB49-4CE3-B67C-BC8C11A40A3C}" srcId="{DB3EC050-AB30-4FA8-A514-795897B82D0F}" destId="{BA30F2D6-A08B-4A91-8A01-01D7373037A2}" srcOrd="1" destOrd="0" parTransId="{76B73E0C-12EB-4199-B109-9DED10B67BE5}" sibTransId="{3FF8D9B5-A00E-46F0-8A6D-62B4DA5ED5F7}"/>
    <dgm:cxn modelId="{DF9E7172-BB1B-4D57-8F86-14D2AD8907A3}" type="presOf" srcId="{A2E7ECF0-B43B-45B2-A8CC-D65149249330}" destId="{F3B96A8C-3205-4795-9817-90B99CA3F3FB}" srcOrd="0" destOrd="0" presId="urn:microsoft.com/office/officeart/2005/8/layout/vList6"/>
    <dgm:cxn modelId="{02AF4805-D54D-41E1-94B3-E2443393C288}" type="presOf" srcId="{BCD5CB89-42E8-448A-BFC3-AE500E0241AD}" destId="{E6C63E66-5A3F-45AA-9439-313945BD3843}" srcOrd="0" destOrd="0" presId="urn:microsoft.com/office/officeart/2005/8/layout/vList6"/>
    <dgm:cxn modelId="{B26EE590-F874-4915-B371-40B778961CCB}" srcId="{3EFC6AB0-D62F-4E26-9109-9F2F84286ADC}" destId="{A2E7ECF0-B43B-45B2-A8CC-D65149249330}" srcOrd="0" destOrd="0" parTransId="{73181C57-3989-4892-B787-646F9F567DF3}" sibTransId="{99A3B55C-CE37-4513-A8F0-F6CD91EA02C9}"/>
    <dgm:cxn modelId="{A001E304-4640-4946-A22D-5654CE0FE9E3}" type="presOf" srcId="{3EFC6AB0-D62F-4E26-9109-9F2F84286ADC}" destId="{CF1F2D40-0F3E-4CA6-8362-0CA4C532A579}" srcOrd="0" destOrd="0" presId="urn:microsoft.com/office/officeart/2005/8/layout/vList6"/>
    <dgm:cxn modelId="{6C348005-8D81-4AF2-81A8-9579A4462FB4}" type="presOf" srcId="{E02CD880-B7EF-4B56-B28A-A9FA21CAAA4A}" destId="{83361C98-F0BE-4CF1-9826-7B0EF4C1EF9F}" srcOrd="0" destOrd="0" presId="urn:microsoft.com/office/officeart/2005/8/layout/vList6"/>
    <dgm:cxn modelId="{5D62B597-3362-400A-9E74-A443A4D74DD7}" type="presOf" srcId="{29E43ED1-686E-40A9-888C-8012649D7195}" destId="{00EC1207-226E-4319-B54B-292205C0F996}" srcOrd="0" destOrd="0" presId="urn:microsoft.com/office/officeart/2005/8/layout/vList6"/>
    <dgm:cxn modelId="{B3957576-41BC-45CF-BDE5-97BC6C4C6F72}" type="presParOf" srcId="{7B190A4E-766A-412C-89AB-3B1084813BAF}" destId="{8731B362-C4F6-4B8E-A914-7F75E5EF5FB4}" srcOrd="0" destOrd="0" presId="urn:microsoft.com/office/officeart/2005/8/layout/vList6"/>
    <dgm:cxn modelId="{6C177AAB-6D5A-44F6-AD78-301720E0967B}" type="presParOf" srcId="{8731B362-C4F6-4B8E-A914-7F75E5EF5FB4}" destId="{E6C63E66-5A3F-45AA-9439-313945BD3843}" srcOrd="0" destOrd="0" presId="urn:microsoft.com/office/officeart/2005/8/layout/vList6"/>
    <dgm:cxn modelId="{2C56E46C-FE05-45DE-8053-DD9BFAB19B8A}" type="presParOf" srcId="{8731B362-C4F6-4B8E-A914-7F75E5EF5FB4}" destId="{55CC7882-E855-411A-BCEF-8F901E5F9FBB}" srcOrd="1" destOrd="0" presId="urn:microsoft.com/office/officeart/2005/8/layout/vList6"/>
    <dgm:cxn modelId="{8FD534A4-921A-4CAD-87B5-E2AD4741EE4C}" type="presParOf" srcId="{7B190A4E-766A-412C-89AB-3B1084813BAF}" destId="{03899074-AE83-4DEE-B81E-1EA2967F8093}" srcOrd="1" destOrd="0" presId="urn:microsoft.com/office/officeart/2005/8/layout/vList6"/>
    <dgm:cxn modelId="{45191148-A352-4319-B927-97A81A77BACE}" type="presParOf" srcId="{7B190A4E-766A-412C-89AB-3B1084813BAF}" destId="{30BF0520-CF05-4C02-8E7D-F6AB14F4B695}" srcOrd="2" destOrd="0" presId="urn:microsoft.com/office/officeart/2005/8/layout/vList6"/>
    <dgm:cxn modelId="{38F74D21-FAF7-4DB3-9062-F76006B80504}" type="presParOf" srcId="{30BF0520-CF05-4C02-8E7D-F6AB14F4B695}" destId="{88D14F56-DC3C-4E5F-9709-FE0B2F4B8DAB}" srcOrd="0" destOrd="0" presId="urn:microsoft.com/office/officeart/2005/8/layout/vList6"/>
    <dgm:cxn modelId="{7EEFD41D-ECE0-4DD6-8A42-C69D73DE294D}" type="presParOf" srcId="{30BF0520-CF05-4C02-8E7D-F6AB14F4B695}" destId="{23714B61-CBE4-43F0-8439-A489C6EF6CBD}" srcOrd="1" destOrd="0" presId="urn:microsoft.com/office/officeart/2005/8/layout/vList6"/>
    <dgm:cxn modelId="{90E27D7D-DF8B-4F14-A952-98BF9F7C0940}" type="presParOf" srcId="{7B190A4E-766A-412C-89AB-3B1084813BAF}" destId="{36E3EB5B-F987-4892-9466-2E18C572BA59}" srcOrd="3" destOrd="0" presId="urn:microsoft.com/office/officeart/2005/8/layout/vList6"/>
    <dgm:cxn modelId="{E2BCB8D5-C44E-4831-860E-1A54732A433F}" type="presParOf" srcId="{7B190A4E-766A-412C-89AB-3B1084813BAF}" destId="{7A060069-2DF6-461D-9DC5-48C6D1A57FC8}" srcOrd="4" destOrd="0" presId="urn:microsoft.com/office/officeart/2005/8/layout/vList6"/>
    <dgm:cxn modelId="{366659F0-03DB-4220-9746-1ED001D756C3}" type="presParOf" srcId="{7A060069-2DF6-461D-9DC5-48C6D1A57FC8}" destId="{CF1F2D40-0F3E-4CA6-8362-0CA4C532A579}" srcOrd="0" destOrd="0" presId="urn:microsoft.com/office/officeart/2005/8/layout/vList6"/>
    <dgm:cxn modelId="{346B61B0-A127-494A-8E09-BCC01AE3BCF1}" type="presParOf" srcId="{7A060069-2DF6-461D-9DC5-48C6D1A57FC8}" destId="{F3B96A8C-3205-4795-9817-90B99CA3F3FB}" srcOrd="1" destOrd="0" presId="urn:microsoft.com/office/officeart/2005/8/layout/vList6"/>
    <dgm:cxn modelId="{CA63DCB5-EAF2-46B9-BD80-BDB3A4053D30}" type="presParOf" srcId="{7B190A4E-766A-412C-89AB-3B1084813BAF}" destId="{E7582C8D-A649-4134-B64E-EB4D0BD26413}" srcOrd="5" destOrd="0" presId="urn:microsoft.com/office/officeart/2005/8/layout/vList6"/>
    <dgm:cxn modelId="{958974D1-8BC4-4784-BBC6-B5F645196F89}" type="presParOf" srcId="{7B190A4E-766A-412C-89AB-3B1084813BAF}" destId="{9F414423-F567-4A0A-B7F5-9C5A7F3CB58B}" srcOrd="6" destOrd="0" presId="urn:microsoft.com/office/officeart/2005/8/layout/vList6"/>
    <dgm:cxn modelId="{C665B766-3245-49FF-8C21-8B3FAA374A09}" type="presParOf" srcId="{9F414423-F567-4A0A-B7F5-9C5A7F3CB58B}" destId="{83361C98-F0BE-4CF1-9826-7B0EF4C1EF9F}" srcOrd="0" destOrd="0" presId="urn:microsoft.com/office/officeart/2005/8/layout/vList6"/>
    <dgm:cxn modelId="{5498FBAD-EB6C-4DA0-8996-816C57545EB8}" type="presParOf" srcId="{9F414423-F567-4A0A-B7F5-9C5A7F3CB58B}" destId="{00EC1207-226E-4319-B54B-292205C0F99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91622A-5EC3-469A-B230-67ABD4C0A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61BA49-AD85-45C4-899C-15AFD43D4BC5}">
      <dgm:prSet phldrT="[Text]" custT="1"/>
      <dgm:spPr/>
      <dgm:t>
        <a:bodyPr/>
        <a:lstStyle/>
        <a:p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Green deal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C477E5-36C5-4C38-A1A3-FE012AF0D598}" type="parTrans" cxnId="{28E107C5-A2CE-4312-8BAA-7B53BD430D16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4E6B1E-C3D7-4CAF-B92E-18CED0B1A4F6}" type="sibTrans" cxnId="{28E107C5-A2CE-4312-8BAA-7B53BD430D16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60303A-37F5-4256-8AB5-584A292B8FC2}">
      <dgm:prSet custT="1"/>
      <dgm:spPr/>
      <dgm:t>
        <a:bodyPr/>
        <a:lstStyle/>
        <a:p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Digital transformation</a:t>
          </a:r>
          <a:endParaRPr lang="en-IE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ED012A-B9DF-423C-B482-0937E59FA5BB}" type="parTrans" cxnId="{7BE45094-54B5-49A8-9B58-EFE6AF4D22B1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3601C7-60AF-4437-871E-67411BA80519}" type="sibTrans" cxnId="{7BE45094-54B5-49A8-9B58-EFE6AF4D22B1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E97630-380C-4972-B263-762620A07156}">
      <dgm:prSet custT="1"/>
      <dgm:spPr/>
      <dgm:t>
        <a:bodyPr/>
        <a:lstStyle/>
        <a:p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Migration and Mobility</a:t>
          </a:r>
          <a:endParaRPr lang="en-IE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7AD246-F016-4460-97D6-91F53CCD5606}" type="parTrans" cxnId="{1BC0F304-8357-4887-974D-3D9D0455F89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D1B4BA-26AD-4905-B161-B09DAD31382F}" type="sibTrans" cxnId="{1BC0F304-8357-4887-974D-3D9D0455F89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90290F-F7D0-4FE7-A80E-30EFF25F41F2}">
      <dgm:prSet custT="1"/>
      <dgm:spPr/>
      <dgm:t>
        <a:bodyPr/>
        <a:lstStyle/>
        <a:p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Governance, peace, security and human development</a:t>
          </a:r>
          <a:endParaRPr lang="en-IE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2E37A5-8274-4E88-AFC7-4E5D2CF73B6A}" type="parTrans" cxnId="{CE50F527-8E39-423F-AEAE-38F6FB1BFAC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31661B-FF57-4CF9-9A08-C23BC5B63E53}" type="sibTrans" cxnId="{CE50F527-8E39-423F-AEAE-38F6FB1BFAC9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06F0D4-5028-4F7E-BD09-D38DFC87CB45}">
      <dgm:prSet custT="1"/>
      <dgm:spPr/>
      <dgm:t>
        <a:bodyPr/>
        <a:lstStyle/>
        <a:p>
          <a:r>
            <a:rPr lang="en-U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Sustainable growth and jobs</a:t>
          </a:r>
          <a:endParaRPr lang="en-IE" sz="20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35A515-022D-4E30-AECC-42704A439B04}" type="parTrans" cxnId="{1D9ECA37-EE73-4BE8-942B-2BB1222A30B2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C640B3-124B-4093-A979-1075120ED086}" type="sibTrans" cxnId="{1D9ECA37-EE73-4BE8-942B-2BB1222A30B2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682E68-738C-4490-8C88-57F0446F22E2}" type="pres">
      <dgm:prSet presAssocID="{EC91622A-5EC3-469A-B230-67ABD4C0A1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75F40B-90A1-4A51-8A04-03BAFF651C31}" type="pres">
      <dgm:prSet presAssocID="{6361BA49-AD85-45C4-899C-15AFD43D4BC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39048-6B4C-44A3-B55F-11F7131D0D82}" type="pres">
      <dgm:prSet presAssocID="{364E6B1E-C3D7-4CAF-B92E-18CED0B1A4F6}" presName="spacer" presStyleCnt="0"/>
      <dgm:spPr/>
      <dgm:t>
        <a:bodyPr/>
        <a:lstStyle/>
        <a:p>
          <a:endParaRPr lang="en-US"/>
        </a:p>
      </dgm:t>
    </dgm:pt>
    <dgm:pt modelId="{27C37F04-E212-43DF-9B54-5C654B5354EB}" type="pres">
      <dgm:prSet presAssocID="{BD60303A-37F5-4256-8AB5-584A292B8FC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CA8FCE-C440-458C-A316-6AA82E87A71B}" type="pres">
      <dgm:prSet presAssocID="{AA3601C7-60AF-4437-871E-67411BA80519}" presName="spacer" presStyleCnt="0"/>
      <dgm:spPr/>
      <dgm:t>
        <a:bodyPr/>
        <a:lstStyle/>
        <a:p>
          <a:endParaRPr lang="en-US"/>
        </a:p>
      </dgm:t>
    </dgm:pt>
    <dgm:pt modelId="{A38B9772-10B6-4ED0-B69E-EEC3D6270ECB}" type="pres">
      <dgm:prSet presAssocID="{DAE97630-380C-4972-B263-762620A0715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C5129-38D0-4C82-96A1-DD43A3E69937}" type="pres">
      <dgm:prSet presAssocID="{2AD1B4BA-26AD-4905-B161-B09DAD31382F}" presName="spacer" presStyleCnt="0"/>
      <dgm:spPr/>
      <dgm:t>
        <a:bodyPr/>
        <a:lstStyle/>
        <a:p>
          <a:endParaRPr lang="en-US"/>
        </a:p>
      </dgm:t>
    </dgm:pt>
    <dgm:pt modelId="{1B54E0BE-E28D-45D7-ACB6-207021C0E900}" type="pres">
      <dgm:prSet presAssocID="{2690290F-F7D0-4FE7-A80E-30EFF25F41F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680FED-C3CA-4945-8F9B-DC1A258AF0FD}" type="pres">
      <dgm:prSet presAssocID="{7831661B-FF57-4CF9-9A08-C23BC5B63E53}" presName="spacer" presStyleCnt="0"/>
      <dgm:spPr/>
      <dgm:t>
        <a:bodyPr/>
        <a:lstStyle/>
        <a:p>
          <a:endParaRPr lang="en-US"/>
        </a:p>
      </dgm:t>
    </dgm:pt>
    <dgm:pt modelId="{1CBEA83B-F7C0-43B5-B7B5-D0AA4CC17A25}" type="pres">
      <dgm:prSet presAssocID="{7E06F0D4-5028-4F7E-BD09-D38DFC87CB4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0C4B28-2F5E-4DE5-B04C-2811477009F7}" type="presOf" srcId="{DAE97630-380C-4972-B263-762620A07156}" destId="{A38B9772-10B6-4ED0-B69E-EEC3D6270ECB}" srcOrd="0" destOrd="0" presId="urn:microsoft.com/office/officeart/2005/8/layout/vList2"/>
    <dgm:cxn modelId="{7BE45094-54B5-49A8-9B58-EFE6AF4D22B1}" srcId="{EC91622A-5EC3-469A-B230-67ABD4C0A122}" destId="{BD60303A-37F5-4256-8AB5-584A292B8FC2}" srcOrd="1" destOrd="0" parTransId="{24ED012A-B9DF-423C-B482-0937E59FA5BB}" sibTransId="{AA3601C7-60AF-4437-871E-67411BA80519}"/>
    <dgm:cxn modelId="{1D9ECA37-EE73-4BE8-942B-2BB1222A30B2}" srcId="{EC91622A-5EC3-469A-B230-67ABD4C0A122}" destId="{7E06F0D4-5028-4F7E-BD09-D38DFC87CB45}" srcOrd="4" destOrd="0" parTransId="{1135A515-022D-4E30-AECC-42704A439B04}" sibTransId="{5DC640B3-124B-4093-A979-1075120ED086}"/>
    <dgm:cxn modelId="{740A0405-61FB-441E-ACB3-BA59D320EBBB}" type="presOf" srcId="{2690290F-F7D0-4FE7-A80E-30EFF25F41F2}" destId="{1B54E0BE-E28D-45D7-ACB6-207021C0E900}" srcOrd="0" destOrd="0" presId="urn:microsoft.com/office/officeart/2005/8/layout/vList2"/>
    <dgm:cxn modelId="{847E46C1-15C9-4431-8E02-9ADEB8889DD4}" type="presOf" srcId="{BD60303A-37F5-4256-8AB5-584A292B8FC2}" destId="{27C37F04-E212-43DF-9B54-5C654B5354EB}" srcOrd="0" destOrd="0" presId="urn:microsoft.com/office/officeart/2005/8/layout/vList2"/>
    <dgm:cxn modelId="{CE50F527-8E39-423F-AEAE-38F6FB1BFAC9}" srcId="{EC91622A-5EC3-469A-B230-67ABD4C0A122}" destId="{2690290F-F7D0-4FE7-A80E-30EFF25F41F2}" srcOrd="3" destOrd="0" parTransId="{7E2E37A5-8274-4E88-AFC7-4E5D2CF73B6A}" sibTransId="{7831661B-FF57-4CF9-9A08-C23BC5B63E53}"/>
    <dgm:cxn modelId="{1BC0F304-8357-4887-974D-3D9D0455F89F}" srcId="{EC91622A-5EC3-469A-B230-67ABD4C0A122}" destId="{DAE97630-380C-4972-B263-762620A07156}" srcOrd="2" destOrd="0" parTransId="{B27AD246-F016-4460-97D6-91F53CCD5606}" sibTransId="{2AD1B4BA-26AD-4905-B161-B09DAD31382F}"/>
    <dgm:cxn modelId="{C01346FD-FA0E-474B-982C-D6D0F7F4AB8C}" type="presOf" srcId="{7E06F0D4-5028-4F7E-BD09-D38DFC87CB45}" destId="{1CBEA83B-F7C0-43B5-B7B5-D0AA4CC17A25}" srcOrd="0" destOrd="0" presId="urn:microsoft.com/office/officeart/2005/8/layout/vList2"/>
    <dgm:cxn modelId="{2E936CF2-3E31-4809-B71B-06197E728D22}" type="presOf" srcId="{6361BA49-AD85-45C4-899C-15AFD43D4BC5}" destId="{E575F40B-90A1-4A51-8A04-03BAFF651C31}" srcOrd="0" destOrd="0" presId="urn:microsoft.com/office/officeart/2005/8/layout/vList2"/>
    <dgm:cxn modelId="{DE71839B-693D-4D98-97A2-8E5FD97FB877}" type="presOf" srcId="{EC91622A-5EC3-469A-B230-67ABD4C0A122}" destId="{E3682E68-738C-4490-8C88-57F0446F22E2}" srcOrd="0" destOrd="0" presId="urn:microsoft.com/office/officeart/2005/8/layout/vList2"/>
    <dgm:cxn modelId="{28E107C5-A2CE-4312-8BAA-7B53BD430D16}" srcId="{EC91622A-5EC3-469A-B230-67ABD4C0A122}" destId="{6361BA49-AD85-45C4-899C-15AFD43D4BC5}" srcOrd="0" destOrd="0" parTransId="{F8C477E5-36C5-4C38-A1A3-FE012AF0D598}" sibTransId="{364E6B1E-C3D7-4CAF-B92E-18CED0B1A4F6}"/>
    <dgm:cxn modelId="{7472799E-3B29-4054-BF3E-CE9145620856}" type="presParOf" srcId="{E3682E68-738C-4490-8C88-57F0446F22E2}" destId="{E575F40B-90A1-4A51-8A04-03BAFF651C31}" srcOrd="0" destOrd="0" presId="urn:microsoft.com/office/officeart/2005/8/layout/vList2"/>
    <dgm:cxn modelId="{91443F8E-478A-407F-AC06-D75A07F89C61}" type="presParOf" srcId="{E3682E68-738C-4490-8C88-57F0446F22E2}" destId="{D7639048-6B4C-44A3-B55F-11F7131D0D82}" srcOrd="1" destOrd="0" presId="urn:microsoft.com/office/officeart/2005/8/layout/vList2"/>
    <dgm:cxn modelId="{05F462FE-6877-4C17-AD26-9EA17C88ECE0}" type="presParOf" srcId="{E3682E68-738C-4490-8C88-57F0446F22E2}" destId="{27C37F04-E212-43DF-9B54-5C654B5354EB}" srcOrd="2" destOrd="0" presId="urn:microsoft.com/office/officeart/2005/8/layout/vList2"/>
    <dgm:cxn modelId="{FDB3F2FB-302B-4E2E-BA12-0B7D89530D62}" type="presParOf" srcId="{E3682E68-738C-4490-8C88-57F0446F22E2}" destId="{69CA8FCE-C440-458C-A316-6AA82E87A71B}" srcOrd="3" destOrd="0" presId="urn:microsoft.com/office/officeart/2005/8/layout/vList2"/>
    <dgm:cxn modelId="{88D4A952-025C-453B-B27B-51FBA28B44AC}" type="presParOf" srcId="{E3682E68-738C-4490-8C88-57F0446F22E2}" destId="{A38B9772-10B6-4ED0-B69E-EEC3D6270ECB}" srcOrd="4" destOrd="0" presId="urn:microsoft.com/office/officeart/2005/8/layout/vList2"/>
    <dgm:cxn modelId="{0184D634-81E8-40FF-8B06-9CE73F1DF125}" type="presParOf" srcId="{E3682E68-738C-4490-8C88-57F0446F22E2}" destId="{90AC5129-38D0-4C82-96A1-DD43A3E69937}" srcOrd="5" destOrd="0" presId="urn:microsoft.com/office/officeart/2005/8/layout/vList2"/>
    <dgm:cxn modelId="{AD23861F-827C-43D6-B579-3DF7426AEEB6}" type="presParOf" srcId="{E3682E68-738C-4490-8C88-57F0446F22E2}" destId="{1B54E0BE-E28D-45D7-ACB6-207021C0E900}" srcOrd="6" destOrd="0" presId="urn:microsoft.com/office/officeart/2005/8/layout/vList2"/>
    <dgm:cxn modelId="{E3EEEA67-39BE-447F-825C-A8382B268D29}" type="presParOf" srcId="{E3682E68-738C-4490-8C88-57F0446F22E2}" destId="{EE680FED-C3CA-4945-8F9B-DC1A258AF0FD}" srcOrd="7" destOrd="0" presId="urn:microsoft.com/office/officeart/2005/8/layout/vList2"/>
    <dgm:cxn modelId="{50E62F28-AE43-4C98-A55B-6B28A0855341}" type="presParOf" srcId="{E3682E68-738C-4490-8C88-57F0446F22E2}" destId="{1CBEA83B-F7C0-43B5-B7B5-D0AA4CC17A2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61956C-0A5C-46F3-9B44-8DC874DD7EC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E4C49A-E52F-4F20-9F56-7A0382B2307C}">
      <dgm:prSet phldrT="[Text]" custT="1"/>
      <dgm:spPr/>
      <dgm:t>
        <a:bodyPr anchor="ctr"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Facilitate access to </a:t>
          </a:r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newcomers</a:t>
          </a:r>
          <a:r>
            <a:rPr lang="en-GB" sz="20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GB" sz="2000" noProof="0" dirty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7566A1-506F-4614-8633-0353B881DD26}" type="parTrans" cxnId="{BF755689-B5A0-4318-B0F3-DC49F92B06B5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A99D41-CB82-4577-9E58-4D8F882A51BA}" type="sibTrans" cxnId="{BF755689-B5A0-4318-B0F3-DC49F92B06B5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6A7F01-9C44-4629-8FE6-0EB1C189D8EF}">
      <dgm:prSet custT="1"/>
      <dgm:spPr/>
      <dgm:t>
        <a:bodyPr anchor="ctr"/>
        <a:lstStyle/>
        <a:p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First step</a:t>
          </a:r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for participating organisations to </a:t>
          </a:r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enhance</a:t>
          </a:r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increase</a:t>
          </a:r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means to reach out to </a:t>
          </a:r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people with fewer opportunities</a:t>
          </a:r>
          <a:r>
            <a:rPr lang="en-GB" sz="2000" b="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0D4BB5F6-9828-4334-BAE0-F0398ACD8B54}" type="parTrans" cxnId="{C38C63B3-6CB8-46DB-97F1-2A77B06F23C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BF42C3-61B5-473F-8B4C-5A3E08D7688F}" type="sibTrans" cxnId="{C38C63B3-6CB8-46DB-97F1-2A77B06F23C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16AF75-7EAA-4ED9-8616-646F3BA0A8D7}">
      <dgm:prSet custT="1"/>
      <dgm:spPr/>
      <dgm:t>
        <a:bodyPr anchor="ctr"/>
        <a:lstStyle/>
        <a:p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Reduce the internationalisation gap</a:t>
          </a:r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of HEIs from the same country/region.</a:t>
          </a:r>
        </a:p>
      </dgm:t>
    </dgm:pt>
    <dgm:pt modelId="{56E05D48-59BA-4C7F-A82D-C2D556E81E84}" type="parTrans" cxnId="{3BE90277-58CC-493A-B19A-A74F68A70A2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FB63C7-FC7D-4E5B-A245-63AA6336F102}" type="sibTrans" cxnId="{3BE90277-58CC-493A-B19A-A74F68A70A2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0C580-73FD-427C-AC33-480100304E77}">
      <dgm:prSet custT="1"/>
      <dgm:spPr/>
      <dgm:t>
        <a:bodyPr anchor="ctr"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Fostering </a:t>
          </a:r>
          <a:r>
            <a:rPr lang="en-GB" sz="2000" b="1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social inclusion</a:t>
          </a:r>
          <a:r>
            <a:rPr lang="en-GB" sz="2000" b="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0E3D4DF8-3336-484E-B4DA-1B82A0694CF2}" type="parTrans" cxnId="{385AE637-8553-4D3C-BEE5-7A2F6546D979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DD701F-F62C-4E1D-8DBF-7EA35F0AE4AA}" type="sibTrans" cxnId="{385AE637-8553-4D3C-BEE5-7A2F6546D979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E4B436-B522-4225-9A23-15F376BC117D}" type="pres">
      <dgm:prSet presAssocID="{C861956C-0A5C-46F3-9B44-8DC874DD7EC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FEA66F0-39E1-4F4C-A5A2-124ACA9096A1}" type="pres">
      <dgm:prSet presAssocID="{8CE4C49A-E52F-4F20-9F56-7A0382B2307C}" presName="thickLine" presStyleLbl="alignNode1" presStyleIdx="0" presStyleCnt="4"/>
      <dgm:spPr/>
    </dgm:pt>
    <dgm:pt modelId="{378BBBC2-4418-413F-BE09-F621C457CE8F}" type="pres">
      <dgm:prSet presAssocID="{8CE4C49A-E52F-4F20-9F56-7A0382B2307C}" presName="horz1" presStyleCnt="0"/>
      <dgm:spPr/>
    </dgm:pt>
    <dgm:pt modelId="{DB63AB90-BCA1-4DBC-B6BB-06CB6BC74348}" type="pres">
      <dgm:prSet presAssocID="{8CE4C49A-E52F-4F20-9F56-7A0382B2307C}" presName="tx1" presStyleLbl="revTx" presStyleIdx="0" presStyleCnt="4"/>
      <dgm:spPr/>
      <dgm:t>
        <a:bodyPr/>
        <a:lstStyle/>
        <a:p>
          <a:endParaRPr lang="en-US"/>
        </a:p>
      </dgm:t>
    </dgm:pt>
    <dgm:pt modelId="{3DA4018B-98E0-4BB6-A56A-C189BDCAF66D}" type="pres">
      <dgm:prSet presAssocID="{8CE4C49A-E52F-4F20-9F56-7A0382B2307C}" presName="vert1" presStyleCnt="0"/>
      <dgm:spPr/>
    </dgm:pt>
    <dgm:pt modelId="{58A0A763-FA11-449A-BA94-3CA724A79881}" type="pres">
      <dgm:prSet presAssocID="{C56A7F01-9C44-4629-8FE6-0EB1C189D8EF}" presName="thickLine" presStyleLbl="alignNode1" presStyleIdx="1" presStyleCnt="4"/>
      <dgm:spPr/>
    </dgm:pt>
    <dgm:pt modelId="{06669E7A-5001-4F62-8DFB-DFA839FBF995}" type="pres">
      <dgm:prSet presAssocID="{C56A7F01-9C44-4629-8FE6-0EB1C189D8EF}" presName="horz1" presStyleCnt="0"/>
      <dgm:spPr/>
    </dgm:pt>
    <dgm:pt modelId="{C1A39F62-9A27-4967-8894-26FDD7EB2A42}" type="pres">
      <dgm:prSet presAssocID="{C56A7F01-9C44-4629-8FE6-0EB1C189D8EF}" presName="tx1" presStyleLbl="revTx" presStyleIdx="1" presStyleCnt="4"/>
      <dgm:spPr/>
      <dgm:t>
        <a:bodyPr/>
        <a:lstStyle/>
        <a:p>
          <a:endParaRPr lang="en-US"/>
        </a:p>
      </dgm:t>
    </dgm:pt>
    <dgm:pt modelId="{8277DF78-5DD6-48CA-B80F-C5AE65592963}" type="pres">
      <dgm:prSet presAssocID="{C56A7F01-9C44-4629-8FE6-0EB1C189D8EF}" presName="vert1" presStyleCnt="0"/>
      <dgm:spPr/>
    </dgm:pt>
    <dgm:pt modelId="{B916DA9D-D96B-4793-A350-37AD5ED3F5FA}" type="pres">
      <dgm:prSet presAssocID="{5F16AF75-7EAA-4ED9-8616-646F3BA0A8D7}" presName="thickLine" presStyleLbl="alignNode1" presStyleIdx="2" presStyleCnt="4"/>
      <dgm:spPr/>
    </dgm:pt>
    <dgm:pt modelId="{B47EB599-88C5-43C9-B736-063CB53FF09D}" type="pres">
      <dgm:prSet presAssocID="{5F16AF75-7EAA-4ED9-8616-646F3BA0A8D7}" presName="horz1" presStyleCnt="0"/>
      <dgm:spPr/>
    </dgm:pt>
    <dgm:pt modelId="{5DD489E5-137A-4F4C-B33A-4FBD486AB912}" type="pres">
      <dgm:prSet presAssocID="{5F16AF75-7EAA-4ED9-8616-646F3BA0A8D7}" presName="tx1" presStyleLbl="revTx" presStyleIdx="2" presStyleCnt="4"/>
      <dgm:spPr/>
      <dgm:t>
        <a:bodyPr/>
        <a:lstStyle/>
        <a:p>
          <a:endParaRPr lang="en-US"/>
        </a:p>
      </dgm:t>
    </dgm:pt>
    <dgm:pt modelId="{64C6848F-F425-409E-9C49-547ED093DF7D}" type="pres">
      <dgm:prSet presAssocID="{5F16AF75-7EAA-4ED9-8616-646F3BA0A8D7}" presName="vert1" presStyleCnt="0"/>
      <dgm:spPr/>
    </dgm:pt>
    <dgm:pt modelId="{3C5E57CF-16E3-44F6-B2E2-0455B0CA0DA7}" type="pres">
      <dgm:prSet presAssocID="{72C0C580-73FD-427C-AC33-480100304E77}" presName="thickLine" presStyleLbl="alignNode1" presStyleIdx="3" presStyleCnt="4"/>
      <dgm:spPr/>
    </dgm:pt>
    <dgm:pt modelId="{E11BD054-ABA1-45B7-993E-09CBE8103E20}" type="pres">
      <dgm:prSet presAssocID="{72C0C580-73FD-427C-AC33-480100304E77}" presName="horz1" presStyleCnt="0"/>
      <dgm:spPr/>
    </dgm:pt>
    <dgm:pt modelId="{CC421295-2152-46C8-A6D4-B9717E41F329}" type="pres">
      <dgm:prSet presAssocID="{72C0C580-73FD-427C-AC33-480100304E77}" presName="tx1" presStyleLbl="revTx" presStyleIdx="3" presStyleCnt="4"/>
      <dgm:spPr/>
      <dgm:t>
        <a:bodyPr/>
        <a:lstStyle/>
        <a:p>
          <a:endParaRPr lang="en-US"/>
        </a:p>
      </dgm:t>
    </dgm:pt>
    <dgm:pt modelId="{A4616411-4AC4-46F5-998F-EBA27091A8BA}" type="pres">
      <dgm:prSet presAssocID="{72C0C580-73FD-427C-AC33-480100304E77}" presName="vert1" presStyleCnt="0"/>
      <dgm:spPr/>
    </dgm:pt>
  </dgm:ptLst>
  <dgm:cxnLst>
    <dgm:cxn modelId="{385AE637-8553-4D3C-BEE5-7A2F6546D979}" srcId="{C861956C-0A5C-46F3-9B44-8DC874DD7EC7}" destId="{72C0C580-73FD-427C-AC33-480100304E77}" srcOrd="3" destOrd="0" parTransId="{0E3D4DF8-3336-484E-B4DA-1B82A0694CF2}" sibTransId="{14DD701F-F62C-4E1D-8DBF-7EA35F0AE4AA}"/>
    <dgm:cxn modelId="{10CF2335-F3AF-44D8-A0C1-E97AF5911838}" type="presOf" srcId="{8CE4C49A-E52F-4F20-9F56-7A0382B2307C}" destId="{DB63AB90-BCA1-4DBC-B6BB-06CB6BC74348}" srcOrd="0" destOrd="0" presId="urn:microsoft.com/office/officeart/2008/layout/LinedList"/>
    <dgm:cxn modelId="{C38C63B3-6CB8-46DB-97F1-2A77B06F23C2}" srcId="{C861956C-0A5C-46F3-9B44-8DC874DD7EC7}" destId="{C56A7F01-9C44-4629-8FE6-0EB1C189D8EF}" srcOrd="1" destOrd="0" parTransId="{0D4BB5F6-9828-4334-BAE0-F0398ACD8B54}" sibTransId="{DCBF42C3-61B5-473F-8B4C-5A3E08D7688F}"/>
    <dgm:cxn modelId="{E8DEDBB4-D3A7-47A4-AB3A-496268AFF943}" type="presOf" srcId="{72C0C580-73FD-427C-AC33-480100304E77}" destId="{CC421295-2152-46C8-A6D4-B9717E41F329}" srcOrd="0" destOrd="0" presId="urn:microsoft.com/office/officeart/2008/layout/LinedList"/>
    <dgm:cxn modelId="{3BE90277-58CC-493A-B19A-A74F68A70A22}" srcId="{C861956C-0A5C-46F3-9B44-8DC874DD7EC7}" destId="{5F16AF75-7EAA-4ED9-8616-646F3BA0A8D7}" srcOrd="2" destOrd="0" parTransId="{56E05D48-59BA-4C7F-A82D-C2D556E81E84}" sibTransId="{48FB63C7-FC7D-4E5B-A245-63AA6336F102}"/>
    <dgm:cxn modelId="{AEA96452-6587-4814-814E-D171A8B483D3}" type="presOf" srcId="{5F16AF75-7EAA-4ED9-8616-646F3BA0A8D7}" destId="{5DD489E5-137A-4F4C-B33A-4FBD486AB912}" srcOrd="0" destOrd="0" presId="urn:microsoft.com/office/officeart/2008/layout/LinedList"/>
    <dgm:cxn modelId="{B50CACD7-E5C3-4EAF-843F-4C38CCEF8286}" type="presOf" srcId="{C861956C-0A5C-46F3-9B44-8DC874DD7EC7}" destId="{CDE4B436-B522-4225-9A23-15F376BC117D}" srcOrd="0" destOrd="0" presId="urn:microsoft.com/office/officeart/2008/layout/LinedList"/>
    <dgm:cxn modelId="{BF755689-B5A0-4318-B0F3-DC49F92B06B5}" srcId="{C861956C-0A5C-46F3-9B44-8DC874DD7EC7}" destId="{8CE4C49A-E52F-4F20-9F56-7A0382B2307C}" srcOrd="0" destOrd="0" parTransId="{7D7566A1-506F-4614-8633-0353B881DD26}" sibTransId="{08A99D41-CB82-4577-9E58-4D8F882A51BA}"/>
    <dgm:cxn modelId="{F69D068F-B0A3-4273-B34A-4D9BC8A531EE}" type="presOf" srcId="{C56A7F01-9C44-4629-8FE6-0EB1C189D8EF}" destId="{C1A39F62-9A27-4967-8894-26FDD7EB2A42}" srcOrd="0" destOrd="0" presId="urn:microsoft.com/office/officeart/2008/layout/LinedList"/>
    <dgm:cxn modelId="{7B787A3C-4707-4BB7-B6A6-28444A186F5B}" type="presParOf" srcId="{CDE4B436-B522-4225-9A23-15F376BC117D}" destId="{2FEA66F0-39E1-4F4C-A5A2-124ACA9096A1}" srcOrd="0" destOrd="0" presId="urn:microsoft.com/office/officeart/2008/layout/LinedList"/>
    <dgm:cxn modelId="{164AEA73-6FE7-48F1-9E73-3BCE09B95637}" type="presParOf" srcId="{CDE4B436-B522-4225-9A23-15F376BC117D}" destId="{378BBBC2-4418-413F-BE09-F621C457CE8F}" srcOrd="1" destOrd="0" presId="urn:microsoft.com/office/officeart/2008/layout/LinedList"/>
    <dgm:cxn modelId="{EE43BE0F-05AA-4080-9DF2-E7D47E5F7F51}" type="presParOf" srcId="{378BBBC2-4418-413F-BE09-F621C457CE8F}" destId="{DB63AB90-BCA1-4DBC-B6BB-06CB6BC74348}" srcOrd="0" destOrd="0" presId="urn:microsoft.com/office/officeart/2008/layout/LinedList"/>
    <dgm:cxn modelId="{63842444-2265-466E-9A96-3A5410DC5B05}" type="presParOf" srcId="{378BBBC2-4418-413F-BE09-F621C457CE8F}" destId="{3DA4018B-98E0-4BB6-A56A-C189BDCAF66D}" srcOrd="1" destOrd="0" presId="urn:microsoft.com/office/officeart/2008/layout/LinedList"/>
    <dgm:cxn modelId="{022BE9BE-EC80-42A8-AD1E-88971B1DEC9C}" type="presParOf" srcId="{CDE4B436-B522-4225-9A23-15F376BC117D}" destId="{58A0A763-FA11-449A-BA94-3CA724A79881}" srcOrd="2" destOrd="0" presId="urn:microsoft.com/office/officeart/2008/layout/LinedList"/>
    <dgm:cxn modelId="{EF97986B-B77C-4F39-AD93-2E691BC386B2}" type="presParOf" srcId="{CDE4B436-B522-4225-9A23-15F376BC117D}" destId="{06669E7A-5001-4F62-8DFB-DFA839FBF995}" srcOrd="3" destOrd="0" presId="urn:microsoft.com/office/officeart/2008/layout/LinedList"/>
    <dgm:cxn modelId="{4CCFF7E9-87E7-4442-9110-57ED2D0A99EF}" type="presParOf" srcId="{06669E7A-5001-4F62-8DFB-DFA839FBF995}" destId="{C1A39F62-9A27-4967-8894-26FDD7EB2A42}" srcOrd="0" destOrd="0" presId="urn:microsoft.com/office/officeart/2008/layout/LinedList"/>
    <dgm:cxn modelId="{6E258ADD-18F8-4020-A542-C5E68F933627}" type="presParOf" srcId="{06669E7A-5001-4F62-8DFB-DFA839FBF995}" destId="{8277DF78-5DD6-48CA-B80F-C5AE65592963}" srcOrd="1" destOrd="0" presId="urn:microsoft.com/office/officeart/2008/layout/LinedList"/>
    <dgm:cxn modelId="{D2D67352-75F1-4932-8A88-32BEF1E7EB8A}" type="presParOf" srcId="{CDE4B436-B522-4225-9A23-15F376BC117D}" destId="{B916DA9D-D96B-4793-A350-37AD5ED3F5FA}" srcOrd="4" destOrd="0" presId="urn:microsoft.com/office/officeart/2008/layout/LinedList"/>
    <dgm:cxn modelId="{B664223E-3DC9-4325-9DE8-0FCB649E8385}" type="presParOf" srcId="{CDE4B436-B522-4225-9A23-15F376BC117D}" destId="{B47EB599-88C5-43C9-B736-063CB53FF09D}" srcOrd="5" destOrd="0" presId="urn:microsoft.com/office/officeart/2008/layout/LinedList"/>
    <dgm:cxn modelId="{F9A5096C-B333-47C6-A500-00CF55873D4B}" type="presParOf" srcId="{B47EB599-88C5-43C9-B736-063CB53FF09D}" destId="{5DD489E5-137A-4F4C-B33A-4FBD486AB912}" srcOrd="0" destOrd="0" presId="urn:microsoft.com/office/officeart/2008/layout/LinedList"/>
    <dgm:cxn modelId="{7AA5CC4C-25B7-44D6-A358-600B5F581E5D}" type="presParOf" srcId="{B47EB599-88C5-43C9-B736-063CB53FF09D}" destId="{64C6848F-F425-409E-9C49-547ED093DF7D}" srcOrd="1" destOrd="0" presId="urn:microsoft.com/office/officeart/2008/layout/LinedList"/>
    <dgm:cxn modelId="{C70E90C0-DBA3-4DAD-A6B0-3C6D8D3FF87A}" type="presParOf" srcId="{CDE4B436-B522-4225-9A23-15F376BC117D}" destId="{3C5E57CF-16E3-44F6-B2E2-0455B0CA0DA7}" srcOrd="6" destOrd="0" presId="urn:microsoft.com/office/officeart/2008/layout/LinedList"/>
    <dgm:cxn modelId="{48022475-19FC-4063-9937-7D08A90ADBFB}" type="presParOf" srcId="{CDE4B436-B522-4225-9A23-15F376BC117D}" destId="{E11BD054-ABA1-45B7-993E-09CBE8103E20}" srcOrd="7" destOrd="0" presId="urn:microsoft.com/office/officeart/2008/layout/LinedList"/>
    <dgm:cxn modelId="{EF537399-D599-4E58-8E75-7320F6E15380}" type="presParOf" srcId="{E11BD054-ABA1-45B7-993E-09CBE8103E20}" destId="{CC421295-2152-46C8-A6D4-B9717E41F329}" srcOrd="0" destOrd="0" presId="urn:microsoft.com/office/officeart/2008/layout/LinedList"/>
    <dgm:cxn modelId="{1FF7F955-802A-4F51-ABBD-3F7721571049}" type="presParOf" srcId="{E11BD054-ABA1-45B7-993E-09CBE8103E20}" destId="{A4616411-4AC4-46F5-998F-EBA27091A8B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1EB5C6-D3CB-4CCB-BF0F-6A6B70F7BC23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03F53F2-36E8-47EE-9B9C-C4A1F461E613}">
      <dgm:prSet phldrT="[Text]"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Innovation with business involvement to maximize societal impact</a:t>
          </a:r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4C4C2A-AD30-4753-A7F0-AB4D5282D89B}" type="parTrans" cxnId="{7DAF2739-03A2-4029-9408-80AED2D304F7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E55410-539F-47EF-BC4D-5B7BB2578982}" type="sibTrans" cxnId="{7DAF2739-03A2-4029-9408-80AED2D304F7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9E01AA-D6D9-406F-931F-72879A04A0E9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Modernising HEIs by promoting reform</a:t>
          </a:r>
        </a:p>
      </dgm:t>
    </dgm:pt>
    <dgm:pt modelId="{B433223E-8A44-465B-A450-55D9D372AAC0}" type="parTrans" cxnId="{26A444DA-DC99-4930-9A28-50DD9DD1605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56D9B7-6925-4B75-8F55-668D75F3CD0B}" type="sibTrans" cxnId="{26A444DA-DC99-4930-9A28-50DD9DD16052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2E990E-6A4B-4AB0-9E88-72C5DFA10DFC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Introducing practical learning schemes with a link to business</a:t>
          </a:r>
        </a:p>
      </dgm:t>
    </dgm:pt>
    <dgm:pt modelId="{CC6EC351-69A6-44EE-B4F3-330547533FFD}" type="parTrans" cxnId="{DE64DE58-DC9D-41D1-85BA-E9E0DE58E7A6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A7D5F6-024F-445C-8371-BE20F9A2DEA9}" type="sibTrans" cxnId="{DE64DE58-DC9D-41D1-85BA-E9E0DE58E7A6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525B78-72B1-416F-8683-B13BDDE76E4D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Implementation of new learning methods</a:t>
          </a:r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BAC117-2595-4610-94D3-AD9887DF84A0}" type="parTrans" cxnId="{7E60A385-652A-431D-9535-53BE88526FEF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312D42-73E9-44AD-8C46-71DCEDA3767D}" type="sibTrans" cxnId="{7E60A385-652A-431D-9535-53BE88526FEF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87311B-AFB5-4763-B23A-70663E926776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Innovative curricula linked to business</a:t>
          </a:r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213BDE-1E0B-4B0B-9BC7-F5446F458BB7}" type="parTrans" cxnId="{3EDCD707-2075-4361-8ADC-2C3D94701139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975D84-6354-4964-99C2-06CE74425C5C}" type="sibTrans" cxnId="{3EDCD707-2075-4361-8ADC-2C3D94701139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2D9AAE-B4A3-48D2-9D0A-7E299E99048F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Introducing practical learning schemes</a:t>
          </a:r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684E76-2E1E-4991-BB09-A54CC36D1224}" type="parTrans" cxnId="{C28537A1-4E17-480E-8323-829D5D75584E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26B38E-9B8D-4F41-BF68-DA4E5B5FAE74}" type="sibTrans" cxnId="{C28537A1-4E17-480E-8323-829D5D75584E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CDECCD-1053-473A-980B-82DBCD257F0E}">
      <dgm:prSet custT="1"/>
      <dgm:spPr/>
      <dgm:t>
        <a:bodyPr/>
        <a:lstStyle/>
        <a:p>
          <a:r>
            <a:rPr lang="en-GB" sz="20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Reform governance and management at HEIs</a:t>
          </a:r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124C8E-69EE-4AE7-9CA8-DDEBCE4A95B9}" type="parTrans" cxnId="{7D63F1EE-E53D-4A20-B2FA-A949CE15D38F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24F70-4C19-4B81-BA78-F885ABBC3A82}" type="sibTrans" cxnId="{7D63F1EE-E53D-4A20-B2FA-A949CE15D38F}">
      <dgm:prSet/>
      <dgm:spPr/>
      <dgm:t>
        <a:bodyPr/>
        <a:lstStyle/>
        <a:p>
          <a:endParaRPr lang="en-GB" sz="20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889292-1EA5-4559-95B0-F980155292D8}" type="pres">
      <dgm:prSet presAssocID="{DC1EB5C6-D3CB-4CCB-BF0F-6A6B70F7BC2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9FB8F9B3-765F-4157-824E-2205B9FF0B83}" type="pres">
      <dgm:prSet presAssocID="{DC1EB5C6-D3CB-4CCB-BF0F-6A6B70F7BC23}" presName="Name1" presStyleCnt="0"/>
      <dgm:spPr/>
    </dgm:pt>
    <dgm:pt modelId="{B22DE2E7-C929-4CF4-AE4C-0FBF89BC14DB}" type="pres">
      <dgm:prSet presAssocID="{DC1EB5C6-D3CB-4CCB-BF0F-6A6B70F7BC23}" presName="cycle" presStyleCnt="0"/>
      <dgm:spPr/>
    </dgm:pt>
    <dgm:pt modelId="{F188E352-A7D5-4CEE-922B-4654D3D3CDC7}" type="pres">
      <dgm:prSet presAssocID="{DC1EB5C6-D3CB-4CCB-BF0F-6A6B70F7BC23}" presName="srcNode" presStyleLbl="node1" presStyleIdx="0" presStyleCnt="7"/>
      <dgm:spPr/>
    </dgm:pt>
    <dgm:pt modelId="{3F3DF89C-9E12-45F1-9076-CBA201A37E3B}" type="pres">
      <dgm:prSet presAssocID="{DC1EB5C6-D3CB-4CCB-BF0F-6A6B70F7BC23}" presName="conn" presStyleLbl="parChTrans1D2" presStyleIdx="0" presStyleCnt="1"/>
      <dgm:spPr/>
      <dgm:t>
        <a:bodyPr/>
        <a:lstStyle/>
        <a:p>
          <a:endParaRPr lang="en-US"/>
        </a:p>
      </dgm:t>
    </dgm:pt>
    <dgm:pt modelId="{1E1352A5-ADE1-41B1-BD50-DF4F7FDC850D}" type="pres">
      <dgm:prSet presAssocID="{DC1EB5C6-D3CB-4CCB-BF0F-6A6B70F7BC23}" presName="extraNode" presStyleLbl="node1" presStyleIdx="0" presStyleCnt="7"/>
      <dgm:spPr/>
    </dgm:pt>
    <dgm:pt modelId="{C7CB854C-6589-439E-8D6C-330C0C3A2B33}" type="pres">
      <dgm:prSet presAssocID="{DC1EB5C6-D3CB-4CCB-BF0F-6A6B70F7BC23}" presName="dstNode" presStyleLbl="node1" presStyleIdx="0" presStyleCnt="7"/>
      <dgm:spPr/>
    </dgm:pt>
    <dgm:pt modelId="{F4FFFD04-1D56-49E9-BC9D-F0AAEBA50806}" type="pres">
      <dgm:prSet presAssocID="{703F53F2-36E8-47EE-9B9C-C4A1F461E613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CFB71-7458-4BDC-B23A-3A37C6030D57}" type="pres">
      <dgm:prSet presAssocID="{703F53F2-36E8-47EE-9B9C-C4A1F461E613}" presName="accent_1" presStyleCnt="0"/>
      <dgm:spPr/>
    </dgm:pt>
    <dgm:pt modelId="{0C5D11B4-C892-47B5-A344-87F71268DDE6}" type="pres">
      <dgm:prSet presAssocID="{703F53F2-36E8-47EE-9B9C-C4A1F461E613}" presName="accentRepeatNode" presStyleLbl="solidFgAcc1" presStyleIdx="0" presStyleCnt="7"/>
      <dgm:spPr/>
    </dgm:pt>
    <dgm:pt modelId="{D1E47C58-ADF4-4856-BEFA-14CA9C7BE388}" type="pres">
      <dgm:prSet presAssocID="{E79E01AA-D6D9-406F-931F-72879A04A0E9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31A507-9405-40B7-B4B5-6EBA26472D13}" type="pres">
      <dgm:prSet presAssocID="{E79E01AA-D6D9-406F-931F-72879A04A0E9}" presName="accent_2" presStyleCnt="0"/>
      <dgm:spPr/>
    </dgm:pt>
    <dgm:pt modelId="{C32A19D7-5E30-410E-B7A5-0335BB5979B1}" type="pres">
      <dgm:prSet presAssocID="{E79E01AA-D6D9-406F-931F-72879A04A0E9}" presName="accentRepeatNode" presStyleLbl="solidFgAcc1" presStyleIdx="1" presStyleCnt="7"/>
      <dgm:spPr/>
    </dgm:pt>
    <dgm:pt modelId="{1EEAF1ED-F002-416B-A479-6741DDED26C1}" type="pres">
      <dgm:prSet presAssocID="{AE2E990E-6A4B-4AB0-9E88-72C5DFA10DF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07482-89E9-4BDD-91A2-4B5EB56059C2}" type="pres">
      <dgm:prSet presAssocID="{AE2E990E-6A4B-4AB0-9E88-72C5DFA10DFC}" presName="accent_3" presStyleCnt="0"/>
      <dgm:spPr/>
    </dgm:pt>
    <dgm:pt modelId="{977EF67E-F6EF-4621-B1E3-D870F66F0647}" type="pres">
      <dgm:prSet presAssocID="{AE2E990E-6A4B-4AB0-9E88-72C5DFA10DFC}" presName="accentRepeatNode" presStyleLbl="solidFgAcc1" presStyleIdx="2" presStyleCnt="7"/>
      <dgm:spPr/>
    </dgm:pt>
    <dgm:pt modelId="{B8F5300A-7E0E-45C1-9EEB-4ED944E219C9}" type="pres">
      <dgm:prSet presAssocID="{DF525B78-72B1-416F-8683-B13BDDE76E4D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87FB8-F675-4DA4-99AF-D79F061E9949}" type="pres">
      <dgm:prSet presAssocID="{DF525B78-72B1-416F-8683-B13BDDE76E4D}" presName="accent_4" presStyleCnt="0"/>
      <dgm:spPr/>
    </dgm:pt>
    <dgm:pt modelId="{07C90C31-E51D-4AEB-8869-F68689F4AB27}" type="pres">
      <dgm:prSet presAssocID="{DF525B78-72B1-416F-8683-B13BDDE76E4D}" presName="accentRepeatNode" presStyleLbl="solidFgAcc1" presStyleIdx="3" presStyleCnt="7"/>
      <dgm:spPr/>
    </dgm:pt>
    <dgm:pt modelId="{F238F73D-3760-474B-B2A1-613384A992BF}" type="pres">
      <dgm:prSet presAssocID="{7687311B-AFB5-4763-B23A-70663E926776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A9D9D-C95F-47C8-8B1B-F6822E195727}" type="pres">
      <dgm:prSet presAssocID="{7687311B-AFB5-4763-B23A-70663E926776}" presName="accent_5" presStyleCnt="0"/>
      <dgm:spPr/>
    </dgm:pt>
    <dgm:pt modelId="{53442AB8-1ED0-42D4-B945-4ED62CC2B435}" type="pres">
      <dgm:prSet presAssocID="{7687311B-AFB5-4763-B23A-70663E926776}" presName="accentRepeatNode" presStyleLbl="solidFgAcc1" presStyleIdx="4" presStyleCnt="7"/>
      <dgm:spPr/>
    </dgm:pt>
    <dgm:pt modelId="{75AB8173-AE69-45AD-A1EC-3D8E8196311C}" type="pres">
      <dgm:prSet presAssocID="{7A2D9AAE-B4A3-48D2-9D0A-7E299E99048F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4DE4E-26B2-48B7-B8EC-6DDA6CFDD252}" type="pres">
      <dgm:prSet presAssocID="{7A2D9AAE-B4A3-48D2-9D0A-7E299E99048F}" presName="accent_6" presStyleCnt="0"/>
      <dgm:spPr/>
    </dgm:pt>
    <dgm:pt modelId="{054F0592-93CB-40E5-9EC8-93CCD6DC2E27}" type="pres">
      <dgm:prSet presAssocID="{7A2D9AAE-B4A3-48D2-9D0A-7E299E99048F}" presName="accentRepeatNode" presStyleLbl="solidFgAcc1" presStyleIdx="5" presStyleCnt="7"/>
      <dgm:spPr/>
    </dgm:pt>
    <dgm:pt modelId="{2E027C1A-82E6-4F9F-A5EC-824F82E016F2}" type="pres">
      <dgm:prSet presAssocID="{B7CDECCD-1053-473A-980B-82DBCD257F0E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81D7C1-5F31-414B-BB75-CA127B547B61}" type="pres">
      <dgm:prSet presAssocID="{B7CDECCD-1053-473A-980B-82DBCD257F0E}" presName="accent_7" presStyleCnt="0"/>
      <dgm:spPr/>
    </dgm:pt>
    <dgm:pt modelId="{21664644-FE91-4A21-AF25-2A1D30672F8E}" type="pres">
      <dgm:prSet presAssocID="{B7CDECCD-1053-473A-980B-82DBCD257F0E}" presName="accentRepeatNode" presStyleLbl="solidFgAcc1" presStyleIdx="6" presStyleCnt="7"/>
      <dgm:spPr/>
    </dgm:pt>
  </dgm:ptLst>
  <dgm:cxnLst>
    <dgm:cxn modelId="{7E60A385-652A-431D-9535-53BE88526FEF}" srcId="{DC1EB5C6-D3CB-4CCB-BF0F-6A6B70F7BC23}" destId="{DF525B78-72B1-416F-8683-B13BDDE76E4D}" srcOrd="3" destOrd="0" parTransId="{EABAC117-2595-4610-94D3-AD9887DF84A0}" sibTransId="{11312D42-73E9-44AD-8C46-71DCEDA3767D}"/>
    <dgm:cxn modelId="{D5A3E154-9752-4FC8-B796-34FC047D7E19}" type="presOf" srcId="{B4E55410-539F-47EF-BC4D-5B7BB2578982}" destId="{3F3DF89C-9E12-45F1-9076-CBA201A37E3B}" srcOrd="0" destOrd="0" presId="urn:microsoft.com/office/officeart/2008/layout/VerticalCurvedList"/>
    <dgm:cxn modelId="{26A444DA-DC99-4930-9A28-50DD9DD16052}" srcId="{DC1EB5C6-D3CB-4CCB-BF0F-6A6B70F7BC23}" destId="{E79E01AA-D6D9-406F-931F-72879A04A0E9}" srcOrd="1" destOrd="0" parTransId="{B433223E-8A44-465B-A450-55D9D372AAC0}" sibTransId="{8E56D9B7-6925-4B75-8F55-668D75F3CD0B}"/>
    <dgm:cxn modelId="{3EDCD707-2075-4361-8ADC-2C3D94701139}" srcId="{DC1EB5C6-D3CB-4CCB-BF0F-6A6B70F7BC23}" destId="{7687311B-AFB5-4763-B23A-70663E926776}" srcOrd="4" destOrd="0" parTransId="{AF213BDE-1E0B-4B0B-9BC7-F5446F458BB7}" sibTransId="{BB975D84-6354-4964-99C2-06CE74425C5C}"/>
    <dgm:cxn modelId="{A6C3A619-846A-4B9F-ACEC-E88053C9BE64}" type="presOf" srcId="{703F53F2-36E8-47EE-9B9C-C4A1F461E613}" destId="{F4FFFD04-1D56-49E9-BC9D-F0AAEBA50806}" srcOrd="0" destOrd="0" presId="urn:microsoft.com/office/officeart/2008/layout/VerticalCurvedList"/>
    <dgm:cxn modelId="{DE00CEB0-594E-43E9-AE55-E87916DE0240}" type="presOf" srcId="{7687311B-AFB5-4763-B23A-70663E926776}" destId="{F238F73D-3760-474B-B2A1-613384A992BF}" srcOrd="0" destOrd="0" presId="urn:microsoft.com/office/officeart/2008/layout/VerticalCurvedList"/>
    <dgm:cxn modelId="{7D63F1EE-E53D-4A20-B2FA-A949CE15D38F}" srcId="{DC1EB5C6-D3CB-4CCB-BF0F-6A6B70F7BC23}" destId="{B7CDECCD-1053-473A-980B-82DBCD257F0E}" srcOrd="6" destOrd="0" parTransId="{DD124C8E-69EE-4AE7-9CA8-DDEBCE4A95B9}" sibTransId="{CAD24F70-4C19-4B81-BA78-F885ABBC3A82}"/>
    <dgm:cxn modelId="{303547A1-640A-4C5D-9DEC-5294BED5B7A1}" type="presOf" srcId="{DC1EB5C6-D3CB-4CCB-BF0F-6A6B70F7BC23}" destId="{38889292-1EA5-4559-95B0-F980155292D8}" srcOrd="0" destOrd="0" presId="urn:microsoft.com/office/officeart/2008/layout/VerticalCurvedList"/>
    <dgm:cxn modelId="{C28537A1-4E17-480E-8323-829D5D75584E}" srcId="{DC1EB5C6-D3CB-4CCB-BF0F-6A6B70F7BC23}" destId="{7A2D9AAE-B4A3-48D2-9D0A-7E299E99048F}" srcOrd="5" destOrd="0" parTransId="{B7684E76-2E1E-4991-BB09-A54CC36D1224}" sibTransId="{0A26B38E-9B8D-4F41-BF68-DA4E5B5FAE74}"/>
    <dgm:cxn modelId="{D4DF7295-067D-4C6F-AB72-3E4F50689BB2}" type="presOf" srcId="{E79E01AA-D6D9-406F-931F-72879A04A0E9}" destId="{D1E47C58-ADF4-4856-BEFA-14CA9C7BE388}" srcOrd="0" destOrd="0" presId="urn:microsoft.com/office/officeart/2008/layout/VerticalCurvedList"/>
    <dgm:cxn modelId="{7DAF2739-03A2-4029-9408-80AED2D304F7}" srcId="{DC1EB5C6-D3CB-4CCB-BF0F-6A6B70F7BC23}" destId="{703F53F2-36E8-47EE-9B9C-C4A1F461E613}" srcOrd="0" destOrd="0" parTransId="{DA4C4C2A-AD30-4753-A7F0-AB4D5282D89B}" sibTransId="{B4E55410-539F-47EF-BC4D-5B7BB2578982}"/>
    <dgm:cxn modelId="{DE64DE58-DC9D-41D1-85BA-E9E0DE58E7A6}" srcId="{DC1EB5C6-D3CB-4CCB-BF0F-6A6B70F7BC23}" destId="{AE2E990E-6A4B-4AB0-9E88-72C5DFA10DFC}" srcOrd="2" destOrd="0" parTransId="{CC6EC351-69A6-44EE-B4F3-330547533FFD}" sibTransId="{40A7D5F6-024F-445C-8371-BE20F9A2DEA9}"/>
    <dgm:cxn modelId="{54ACDFCE-9360-4007-9139-5E2F2FFF84ED}" type="presOf" srcId="{DF525B78-72B1-416F-8683-B13BDDE76E4D}" destId="{B8F5300A-7E0E-45C1-9EEB-4ED944E219C9}" srcOrd="0" destOrd="0" presId="urn:microsoft.com/office/officeart/2008/layout/VerticalCurvedList"/>
    <dgm:cxn modelId="{7D03FD19-C427-479F-9350-B3573199D29C}" type="presOf" srcId="{B7CDECCD-1053-473A-980B-82DBCD257F0E}" destId="{2E027C1A-82E6-4F9F-A5EC-824F82E016F2}" srcOrd="0" destOrd="0" presId="urn:microsoft.com/office/officeart/2008/layout/VerticalCurvedList"/>
    <dgm:cxn modelId="{E0D2F86C-5AFB-420E-A180-5E7043EB1DFB}" type="presOf" srcId="{AE2E990E-6A4B-4AB0-9E88-72C5DFA10DFC}" destId="{1EEAF1ED-F002-416B-A479-6741DDED26C1}" srcOrd="0" destOrd="0" presId="urn:microsoft.com/office/officeart/2008/layout/VerticalCurvedList"/>
    <dgm:cxn modelId="{95A5C971-2279-48A1-BC4B-97BAC41C4468}" type="presOf" srcId="{7A2D9AAE-B4A3-48D2-9D0A-7E299E99048F}" destId="{75AB8173-AE69-45AD-A1EC-3D8E8196311C}" srcOrd="0" destOrd="0" presId="urn:microsoft.com/office/officeart/2008/layout/VerticalCurvedList"/>
    <dgm:cxn modelId="{FC70EBA1-E524-4480-A2DE-F122EB76CD37}" type="presParOf" srcId="{38889292-1EA5-4559-95B0-F980155292D8}" destId="{9FB8F9B3-765F-4157-824E-2205B9FF0B83}" srcOrd="0" destOrd="0" presId="urn:microsoft.com/office/officeart/2008/layout/VerticalCurvedList"/>
    <dgm:cxn modelId="{1A4ABE48-97FC-48A0-B61B-8B47C7D29C0C}" type="presParOf" srcId="{9FB8F9B3-765F-4157-824E-2205B9FF0B83}" destId="{B22DE2E7-C929-4CF4-AE4C-0FBF89BC14DB}" srcOrd="0" destOrd="0" presId="urn:microsoft.com/office/officeart/2008/layout/VerticalCurvedList"/>
    <dgm:cxn modelId="{E7728532-B463-49E8-B770-7BF61FB056F9}" type="presParOf" srcId="{B22DE2E7-C929-4CF4-AE4C-0FBF89BC14DB}" destId="{F188E352-A7D5-4CEE-922B-4654D3D3CDC7}" srcOrd="0" destOrd="0" presId="urn:microsoft.com/office/officeart/2008/layout/VerticalCurvedList"/>
    <dgm:cxn modelId="{A351B611-9C0E-4B7F-9A11-2A0A75C72DCB}" type="presParOf" srcId="{B22DE2E7-C929-4CF4-AE4C-0FBF89BC14DB}" destId="{3F3DF89C-9E12-45F1-9076-CBA201A37E3B}" srcOrd="1" destOrd="0" presId="urn:microsoft.com/office/officeart/2008/layout/VerticalCurvedList"/>
    <dgm:cxn modelId="{1CB3C412-79F2-45A9-BDDA-01316573483A}" type="presParOf" srcId="{B22DE2E7-C929-4CF4-AE4C-0FBF89BC14DB}" destId="{1E1352A5-ADE1-41B1-BD50-DF4F7FDC850D}" srcOrd="2" destOrd="0" presId="urn:microsoft.com/office/officeart/2008/layout/VerticalCurvedList"/>
    <dgm:cxn modelId="{48FD03BC-CA47-4465-847F-A7722D6E1853}" type="presParOf" srcId="{B22DE2E7-C929-4CF4-AE4C-0FBF89BC14DB}" destId="{C7CB854C-6589-439E-8D6C-330C0C3A2B33}" srcOrd="3" destOrd="0" presId="urn:microsoft.com/office/officeart/2008/layout/VerticalCurvedList"/>
    <dgm:cxn modelId="{A512728F-D666-4366-AB87-D2105CFB97B3}" type="presParOf" srcId="{9FB8F9B3-765F-4157-824E-2205B9FF0B83}" destId="{F4FFFD04-1D56-49E9-BC9D-F0AAEBA50806}" srcOrd="1" destOrd="0" presId="urn:microsoft.com/office/officeart/2008/layout/VerticalCurvedList"/>
    <dgm:cxn modelId="{AC9AE9D7-79F1-4DC3-A666-E4538B37C2B3}" type="presParOf" srcId="{9FB8F9B3-765F-4157-824E-2205B9FF0B83}" destId="{109CFB71-7458-4BDC-B23A-3A37C6030D57}" srcOrd="2" destOrd="0" presId="urn:microsoft.com/office/officeart/2008/layout/VerticalCurvedList"/>
    <dgm:cxn modelId="{74C04ED3-E71B-4AA1-A703-55CE3CA8A30B}" type="presParOf" srcId="{109CFB71-7458-4BDC-B23A-3A37C6030D57}" destId="{0C5D11B4-C892-47B5-A344-87F71268DDE6}" srcOrd="0" destOrd="0" presId="urn:microsoft.com/office/officeart/2008/layout/VerticalCurvedList"/>
    <dgm:cxn modelId="{742EECD8-E0ED-4792-94AA-A8876CF284F3}" type="presParOf" srcId="{9FB8F9B3-765F-4157-824E-2205B9FF0B83}" destId="{D1E47C58-ADF4-4856-BEFA-14CA9C7BE388}" srcOrd="3" destOrd="0" presId="urn:microsoft.com/office/officeart/2008/layout/VerticalCurvedList"/>
    <dgm:cxn modelId="{AFF7CF02-2F49-4B30-954B-539422ECF4D2}" type="presParOf" srcId="{9FB8F9B3-765F-4157-824E-2205B9FF0B83}" destId="{9531A507-9405-40B7-B4B5-6EBA26472D13}" srcOrd="4" destOrd="0" presId="urn:microsoft.com/office/officeart/2008/layout/VerticalCurvedList"/>
    <dgm:cxn modelId="{227E8F6F-AFDB-42CA-B026-B975073202BB}" type="presParOf" srcId="{9531A507-9405-40B7-B4B5-6EBA26472D13}" destId="{C32A19D7-5E30-410E-B7A5-0335BB5979B1}" srcOrd="0" destOrd="0" presId="urn:microsoft.com/office/officeart/2008/layout/VerticalCurvedList"/>
    <dgm:cxn modelId="{A0EB90FF-3C3C-48CA-A7F5-14055231ADD6}" type="presParOf" srcId="{9FB8F9B3-765F-4157-824E-2205B9FF0B83}" destId="{1EEAF1ED-F002-416B-A479-6741DDED26C1}" srcOrd="5" destOrd="0" presId="urn:microsoft.com/office/officeart/2008/layout/VerticalCurvedList"/>
    <dgm:cxn modelId="{81AD9523-2D9E-4B4D-86D1-C68F406A02D5}" type="presParOf" srcId="{9FB8F9B3-765F-4157-824E-2205B9FF0B83}" destId="{E6307482-89E9-4BDD-91A2-4B5EB56059C2}" srcOrd="6" destOrd="0" presId="urn:microsoft.com/office/officeart/2008/layout/VerticalCurvedList"/>
    <dgm:cxn modelId="{F5C83E69-CC63-438D-BF8A-57F34E7172E7}" type="presParOf" srcId="{E6307482-89E9-4BDD-91A2-4B5EB56059C2}" destId="{977EF67E-F6EF-4621-B1E3-D870F66F0647}" srcOrd="0" destOrd="0" presId="urn:microsoft.com/office/officeart/2008/layout/VerticalCurvedList"/>
    <dgm:cxn modelId="{BBCBCE76-35E8-4F11-9503-9B093B19A2FB}" type="presParOf" srcId="{9FB8F9B3-765F-4157-824E-2205B9FF0B83}" destId="{B8F5300A-7E0E-45C1-9EEB-4ED944E219C9}" srcOrd="7" destOrd="0" presId="urn:microsoft.com/office/officeart/2008/layout/VerticalCurvedList"/>
    <dgm:cxn modelId="{F5A0D32E-7779-401B-AD11-55A803940F58}" type="presParOf" srcId="{9FB8F9B3-765F-4157-824E-2205B9FF0B83}" destId="{9CE87FB8-F675-4DA4-99AF-D79F061E9949}" srcOrd="8" destOrd="0" presId="urn:microsoft.com/office/officeart/2008/layout/VerticalCurvedList"/>
    <dgm:cxn modelId="{0D14688A-36A0-492C-B260-9EDB3883EFE1}" type="presParOf" srcId="{9CE87FB8-F675-4DA4-99AF-D79F061E9949}" destId="{07C90C31-E51D-4AEB-8869-F68689F4AB27}" srcOrd="0" destOrd="0" presId="urn:microsoft.com/office/officeart/2008/layout/VerticalCurvedList"/>
    <dgm:cxn modelId="{1F93872E-91E0-43BF-96E6-B73A92ED284A}" type="presParOf" srcId="{9FB8F9B3-765F-4157-824E-2205B9FF0B83}" destId="{F238F73D-3760-474B-B2A1-613384A992BF}" srcOrd="9" destOrd="0" presId="urn:microsoft.com/office/officeart/2008/layout/VerticalCurvedList"/>
    <dgm:cxn modelId="{59D8BCC8-F63A-4623-8D3E-570D518E0772}" type="presParOf" srcId="{9FB8F9B3-765F-4157-824E-2205B9FF0B83}" destId="{0F2A9D9D-C95F-47C8-8B1B-F6822E195727}" srcOrd="10" destOrd="0" presId="urn:microsoft.com/office/officeart/2008/layout/VerticalCurvedList"/>
    <dgm:cxn modelId="{EFDBD2AD-E975-4457-9F79-EDF003388816}" type="presParOf" srcId="{0F2A9D9D-C95F-47C8-8B1B-F6822E195727}" destId="{53442AB8-1ED0-42D4-B945-4ED62CC2B435}" srcOrd="0" destOrd="0" presId="urn:microsoft.com/office/officeart/2008/layout/VerticalCurvedList"/>
    <dgm:cxn modelId="{25EFAE8B-7F49-4E02-9ABC-76A572E6765B}" type="presParOf" srcId="{9FB8F9B3-765F-4157-824E-2205B9FF0B83}" destId="{75AB8173-AE69-45AD-A1EC-3D8E8196311C}" srcOrd="11" destOrd="0" presId="urn:microsoft.com/office/officeart/2008/layout/VerticalCurvedList"/>
    <dgm:cxn modelId="{7864486C-13F5-42E2-8E3F-1EE87C14EE1A}" type="presParOf" srcId="{9FB8F9B3-765F-4157-824E-2205B9FF0B83}" destId="{AB94DE4E-26B2-48B7-B8EC-6DDA6CFDD252}" srcOrd="12" destOrd="0" presId="urn:microsoft.com/office/officeart/2008/layout/VerticalCurvedList"/>
    <dgm:cxn modelId="{74528BD9-5637-4625-B8CD-908D2D8ACF8E}" type="presParOf" srcId="{AB94DE4E-26B2-48B7-B8EC-6DDA6CFDD252}" destId="{054F0592-93CB-40E5-9EC8-93CCD6DC2E27}" srcOrd="0" destOrd="0" presId="urn:microsoft.com/office/officeart/2008/layout/VerticalCurvedList"/>
    <dgm:cxn modelId="{7F4AF125-6B3C-428E-B44A-4725BBFE0F09}" type="presParOf" srcId="{9FB8F9B3-765F-4157-824E-2205B9FF0B83}" destId="{2E027C1A-82E6-4F9F-A5EC-824F82E016F2}" srcOrd="13" destOrd="0" presId="urn:microsoft.com/office/officeart/2008/layout/VerticalCurvedList"/>
    <dgm:cxn modelId="{1A664AD4-B614-4961-B7FD-F7D7526BE985}" type="presParOf" srcId="{9FB8F9B3-765F-4157-824E-2205B9FF0B83}" destId="{2A81D7C1-5F31-414B-BB75-CA127B547B61}" srcOrd="14" destOrd="0" presId="urn:microsoft.com/office/officeart/2008/layout/VerticalCurvedList"/>
    <dgm:cxn modelId="{866CE925-D744-49C1-A379-D8C6F9077974}" type="presParOf" srcId="{2A81D7C1-5F31-414B-BB75-CA127B547B61}" destId="{21664644-FE91-4A21-AF25-2A1D30672F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014E01-A979-4303-ABA8-B5CCF4D2317B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E1F28B-528F-41AC-83AB-116584A7E35F}">
      <dgm:prSet phldrT="[Text]"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Mutual learning between public authorities of the countries associated to the Programme and those of the third countries</a:t>
          </a:r>
          <a:endParaRPr lang="en-GB" sz="16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0F0B53-725F-4F1F-A3DC-E40F83B57E64}" type="parTrans" cxnId="{5A6C5BB0-A812-4835-A959-FB905FFACAEE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8F0339-C111-49F2-8EE0-4EBA2ADDC9F3}" type="sibTrans" cxnId="{5A6C5BB0-A812-4835-A959-FB905FFACAEE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762D71-E2C4-43C3-B7CF-AB61B5B34BA4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Promote inclusive Higher Education systems</a:t>
          </a:r>
        </a:p>
      </dgm:t>
    </dgm:pt>
    <dgm:pt modelId="{C36EBC11-13EF-4FCB-8901-96BA6BB4173C}" type="parTrans" cxnId="{AB3E0D17-EA8D-47CD-8CD3-5BAB7732A669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670F27-CC79-44D1-969D-7B6EC2968829}" type="sibTrans" cxnId="{AB3E0D17-EA8D-47CD-8CD3-5BAB7732A669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6BCC47-2102-4A6F-B8BA-316CC402AC6A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Increase capacities of bodies in charge of Higher Education</a:t>
          </a:r>
        </a:p>
      </dgm:t>
    </dgm:pt>
    <dgm:pt modelId="{B4436F37-C8E6-4E5E-A6B7-00567403B1CF}" type="parTrans" cxnId="{FEA461C9-1931-48DF-AAA9-CC533DAE7CEB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220374-4F7B-4D73-A89B-099C4D24C453}" type="sibTrans" cxnId="{FEA461C9-1931-48DF-AAA9-CC533DAE7CEB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D15DDC-4652-4941-A51B-FF69E71E6729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Identify synergies with ongoing EU initiatives</a:t>
          </a:r>
        </a:p>
      </dgm:t>
    </dgm:pt>
    <dgm:pt modelId="{92AA9B5A-50AE-4D3A-9F63-2BD5806FF4BA}" type="parTrans" cxnId="{B1B26D02-DE32-4907-822D-86351F71C7F6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BA01B3-D060-42B4-B944-CE68E05B2A1F}" type="sibTrans" cxnId="{B1B26D02-DE32-4907-822D-86351F71C7F6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08AB40-ED04-4546-8738-6C536511961F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Foster national ownership</a:t>
          </a:r>
          <a:endParaRPr lang="en-GB" sz="16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6448F3-3C14-4D9E-A7F7-C2120B25E503}" type="parTrans" cxnId="{44452941-42E0-4B78-B308-BC3B18B671AC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DA08EA-B75C-4B98-94DD-71306E83C420}" type="sibTrans" cxnId="{44452941-42E0-4B78-B308-BC3B18B671AC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0A664-AAEA-4B55-8BCB-467AC607FCE9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Efficient and effective policy making</a:t>
          </a:r>
          <a:endParaRPr lang="en-GB" sz="16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337452-770C-4395-B12B-0AB829FEC8B6}" type="parTrans" cxnId="{F03E8E81-0E0A-45CA-8AB1-32ABB0FE3A09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9C1414-5904-459F-8058-9967BA0D8098}" type="sibTrans" cxnId="{F03E8E81-0E0A-45CA-8AB1-32ABB0FE3A09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D38D61-10DF-4882-A8D0-CE2C86EC9C6F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Foster common regional strategies in Higher Education</a:t>
          </a:r>
          <a:endParaRPr lang="en-GB" sz="16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415338-3CBB-4C82-9AE7-3473C63CD474}" type="parTrans" cxnId="{6D8DE2CB-954D-43D9-9E79-9134BE8C81A3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A76EA4-8AF1-4390-854B-51862F7316E1}" type="sibTrans" cxnId="{6D8DE2CB-954D-43D9-9E79-9134BE8C81A3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E8CC62-FD12-42FC-A8ED-F9B4851A0540}">
      <dgm:prSet custT="1"/>
      <dgm:spPr/>
      <dgm:t>
        <a:bodyPr/>
        <a:lstStyle/>
        <a:p>
          <a:r>
            <a:rPr lang="en-GB" sz="1600" noProof="0" dirty="0" smtClean="0">
              <a:latin typeface="Arial" panose="020B0604020202020204" pitchFamily="34" charset="0"/>
              <a:cs typeface="Arial" panose="020B0604020202020204" pitchFamily="34" charset="0"/>
            </a:rPr>
            <a:t>Introduction of funding mechanisms</a:t>
          </a:r>
          <a:endParaRPr lang="en-GB" sz="1600" noProof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F33DFE-1B0B-4BD2-9A3B-3C78BF5903A9}" type="parTrans" cxnId="{60EC8A20-9489-4750-9141-1B1D420EF6DE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1D8BD0-3F28-4A71-B1AE-EF6C44A11E54}" type="sibTrans" cxnId="{60EC8A20-9489-4750-9141-1B1D420EF6DE}">
      <dgm:prSet/>
      <dgm:spPr/>
      <dgm:t>
        <a:bodyPr/>
        <a:lstStyle/>
        <a:p>
          <a:endParaRPr lang="en-GB" sz="1400" noProof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E1D180-AAB1-48F5-BB75-195BAA71D582}" type="pres">
      <dgm:prSet presAssocID="{AB014E01-A979-4303-ABA8-B5CCF4D231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050A8A-8CA5-413B-B6F5-257BF92578BE}" type="pres">
      <dgm:prSet presAssocID="{89E1F28B-528F-41AC-83AB-116584A7E35F}" presName="node" presStyleLbl="node1" presStyleIdx="0" presStyleCnt="8" custScaleX="101719" custScaleY="1412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9D8C2-81F8-4E1D-8A32-EDC39BF8A657}" type="pres">
      <dgm:prSet presAssocID="{AE8F0339-C111-49F2-8EE0-4EBA2ADDC9F3}" presName="sibTrans" presStyleCnt="0"/>
      <dgm:spPr/>
    </dgm:pt>
    <dgm:pt modelId="{0867DD22-3A6F-4AAD-A809-055ABB90CD22}" type="pres">
      <dgm:prSet presAssocID="{05762D71-E2C4-43C3-B7CF-AB61B5B34BA4}" presName="node" presStyleLbl="node1" presStyleIdx="1" presStyleCnt="8" custScaleX="102150" custScaleY="1418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79D631-D56E-4B10-988C-AB4C22FCF262}" type="pres">
      <dgm:prSet presAssocID="{43670F27-CC79-44D1-969D-7B6EC2968829}" presName="sibTrans" presStyleCnt="0"/>
      <dgm:spPr/>
    </dgm:pt>
    <dgm:pt modelId="{928BEDF9-6347-4E12-9342-539B513FF3FF}" type="pres">
      <dgm:prSet presAssocID="{AF6BCC47-2102-4A6F-B8BA-316CC402AC6A}" presName="node" presStyleLbl="node1" presStyleIdx="2" presStyleCnt="8" custScaleX="102804" custScaleY="142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42A43-970F-4DFF-889C-57A6BE3D9F71}" type="pres">
      <dgm:prSet presAssocID="{49220374-4F7B-4D73-A89B-099C4D24C453}" presName="sibTrans" presStyleCnt="0"/>
      <dgm:spPr/>
    </dgm:pt>
    <dgm:pt modelId="{C0820F20-493A-45FB-B2FD-D6FCDBC1B112}" type="pres">
      <dgm:prSet presAssocID="{14D15DDC-4652-4941-A51B-FF69E71E6729}" presName="node" presStyleLbl="node1" presStyleIdx="3" presStyleCnt="8" custScaleX="103688" custScaleY="14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736329-F46E-4D12-BA2D-03A1161D1AC2}" type="pres">
      <dgm:prSet presAssocID="{19BA01B3-D060-42B4-B944-CE68E05B2A1F}" presName="sibTrans" presStyleCnt="0"/>
      <dgm:spPr/>
    </dgm:pt>
    <dgm:pt modelId="{824E19D1-9A35-49DE-A377-BC00D90FA8C9}" type="pres">
      <dgm:prSet presAssocID="{4908AB40-ED04-4546-8738-6C536511961F}" presName="node" presStyleLbl="node1" presStyleIdx="4" presStyleCnt="8" custScaleX="103688" custScaleY="14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CD3995-D68A-4277-A8CD-138D749839FD}" type="pres">
      <dgm:prSet presAssocID="{FFDA08EA-B75C-4B98-94DD-71306E83C420}" presName="sibTrans" presStyleCnt="0"/>
      <dgm:spPr/>
    </dgm:pt>
    <dgm:pt modelId="{C28BDC38-12FA-457B-A2C9-C94F0E25EFA4}" type="pres">
      <dgm:prSet presAssocID="{DC50A664-AAEA-4B55-8BCB-467AC607FCE9}" presName="node" presStyleLbl="node1" presStyleIdx="5" presStyleCnt="8" custScaleX="103688" custScaleY="14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A5366-FE81-4F68-B1E3-2A062E6FEFE3}" type="pres">
      <dgm:prSet presAssocID="{FD9C1414-5904-459F-8058-9967BA0D8098}" presName="sibTrans" presStyleCnt="0"/>
      <dgm:spPr/>
    </dgm:pt>
    <dgm:pt modelId="{7A2CDEC2-F587-443D-8B4A-5C732CD42422}" type="pres">
      <dgm:prSet presAssocID="{42D38D61-10DF-4882-A8D0-CE2C86EC9C6F}" presName="node" presStyleLbl="node1" presStyleIdx="6" presStyleCnt="8" custScaleX="103912" custScaleY="1443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346C1C-5F2D-4E1E-9EA7-D698C4CE9A86}" type="pres">
      <dgm:prSet presAssocID="{FDA76EA4-8AF1-4390-854B-51862F7316E1}" presName="sibTrans" presStyleCnt="0"/>
      <dgm:spPr/>
    </dgm:pt>
    <dgm:pt modelId="{86BEA413-0B72-487C-B1DF-D2236A5B1559}" type="pres">
      <dgm:prSet presAssocID="{07E8CC62-FD12-42FC-A8ED-F9B4851A0540}" presName="node" presStyleLbl="node1" presStyleIdx="7" presStyleCnt="8" custScaleX="105158" custScaleY="1460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8DE2CB-954D-43D9-9E79-9134BE8C81A3}" srcId="{AB014E01-A979-4303-ABA8-B5CCF4D2317B}" destId="{42D38D61-10DF-4882-A8D0-CE2C86EC9C6F}" srcOrd="6" destOrd="0" parTransId="{FE415338-3CBB-4C82-9AE7-3473C63CD474}" sibTransId="{FDA76EA4-8AF1-4390-854B-51862F7316E1}"/>
    <dgm:cxn modelId="{5A6C5BB0-A812-4835-A959-FB905FFACAEE}" srcId="{AB014E01-A979-4303-ABA8-B5CCF4D2317B}" destId="{89E1F28B-528F-41AC-83AB-116584A7E35F}" srcOrd="0" destOrd="0" parTransId="{910F0B53-725F-4F1F-A3DC-E40F83B57E64}" sibTransId="{AE8F0339-C111-49F2-8EE0-4EBA2ADDC9F3}"/>
    <dgm:cxn modelId="{FEA461C9-1931-48DF-AAA9-CC533DAE7CEB}" srcId="{AB014E01-A979-4303-ABA8-B5CCF4D2317B}" destId="{AF6BCC47-2102-4A6F-B8BA-316CC402AC6A}" srcOrd="2" destOrd="0" parTransId="{B4436F37-C8E6-4E5E-A6B7-00567403B1CF}" sibTransId="{49220374-4F7B-4D73-A89B-099C4D24C453}"/>
    <dgm:cxn modelId="{81934347-3372-4EB0-9B7A-0DDC4D750E0B}" type="presOf" srcId="{89E1F28B-528F-41AC-83AB-116584A7E35F}" destId="{3E050A8A-8CA5-413B-B6F5-257BF92578BE}" srcOrd="0" destOrd="0" presId="urn:microsoft.com/office/officeart/2005/8/layout/default"/>
    <dgm:cxn modelId="{A0AD16AB-14E8-4BEF-B691-190F6F468201}" type="presOf" srcId="{14D15DDC-4652-4941-A51B-FF69E71E6729}" destId="{C0820F20-493A-45FB-B2FD-D6FCDBC1B112}" srcOrd="0" destOrd="0" presId="urn:microsoft.com/office/officeart/2005/8/layout/default"/>
    <dgm:cxn modelId="{22500413-4810-4D41-88ED-F6F194D925A9}" type="presOf" srcId="{42D38D61-10DF-4882-A8D0-CE2C86EC9C6F}" destId="{7A2CDEC2-F587-443D-8B4A-5C732CD42422}" srcOrd="0" destOrd="0" presId="urn:microsoft.com/office/officeart/2005/8/layout/default"/>
    <dgm:cxn modelId="{44452941-42E0-4B78-B308-BC3B18B671AC}" srcId="{AB014E01-A979-4303-ABA8-B5CCF4D2317B}" destId="{4908AB40-ED04-4546-8738-6C536511961F}" srcOrd="4" destOrd="0" parTransId="{7F6448F3-3C14-4D9E-A7F7-C2120B25E503}" sibTransId="{FFDA08EA-B75C-4B98-94DD-71306E83C420}"/>
    <dgm:cxn modelId="{60EC8A20-9489-4750-9141-1B1D420EF6DE}" srcId="{AB014E01-A979-4303-ABA8-B5CCF4D2317B}" destId="{07E8CC62-FD12-42FC-A8ED-F9B4851A0540}" srcOrd="7" destOrd="0" parTransId="{CEF33DFE-1B0B-4BD2-9A3B-3C78BF5903A9}" sibTransId="{2C1D8BD0-3F28-4A71-B1AE-EF6C44A11E54}"/>
    <dgm:cxn modelId="{8A10F1A8-2DF9-4D11-8362-33B6713D41BC}" type="presOf" srcId="{4908AB40-ED04-4546-8738-6C536511961F}" destId="{824E19D1-9A35-49DE-A377-BC00D90FA8C9}" srcOrd="0" destOrd="0" presId="urn:microsoft.com/office/officeart/2005/8/layout/default"/>
    <dgm:cxn modelId="{F03E8E81-0E0A-45CA-8AB1-32ABB0FE3A09}" srcId="{AB014E01-A979-4303-ABA8-B5CCF4D2317B}" destId="{DC50A664-AAEA-4B55-8BCB-467AC607FCE9}" srcOrd="5" destOrd="0" parTransId="{9C337452-770C-4395-B12B-0AB829FEC8B6}" sibTransId="{FD9C1414-5904-459F-8058-9967BA0D8098}"/>
    <dgm:cxn modelId="{F30ADD5C-D0BE-4680-98C5-FDEC1E17BA7C}" type="presOf" srcId="{07E8CC62-FD12-42FC-A8ED-F9B4851A0540}" destId="{86BEA413-0B72-487C-B1DF-D2236A5B1559}" srcOrd="0" destOrd="0" presId="urn:microsoft.com/office/officeart/2005/8/layout/default"/>
    <dgm:cxn modelId="{B1B26D02-DE32-4907-822D-86351F71C7F6}" srcId="{AB014E01-A979-4303-ABA8-B5CCF4D2317B}" destId="{14D15DDC-4652-4941-A51B-FF69E71E6729}" srcOrd="3" destOrd="0" parTransId="{92AA9B5A-50AE-4D3A-9F63-2BD5806FF4BA}" sibTransId="{19BA01B3-D060-42B4-B944-CE68E05B2A1F}"/>
    <dgm:cxn modelId="{0FD7FB87-8720-42E3-8D7E-B5DD7FC40035}" type="presOf" srcId="{DC50A664-AAEA-4B55-8BCB-467AC607FCE9}" destId="{C28BDC38-12FA-457B-A2C9-C94F0E25EFA4}" srcOrd="0" destOrd="0" presId="urn:microsoft.com/office/officeart/2005/8/layout/default"/>
    <dgm:cxn modelId="{269A1B78-F58D-4279-8BE5-4D7437D39745}" type="presOf" srcId="{AF6BCC47-2102-4A6F-B8BA-316CC402AC6A}" destId="{928BEDF9-6347-4E12-9342-539B513FF3FF}" srcOrd="0" destOrd="0" presId="urn:microsoft.com/office/officeart/2005/8/layout/default"/>
    <dgm:cxn modelId="{AB3E0D17-EA8D-47CD-8CD3-5BAB7732A669}" srcId="{AB014E01-A979-4303-ABA8-B5CCF4D2317B}" destId="{05762D71-E2C4-43C3-B7CF-AB61B5B34BA4}" srcOrd="1" destOrd="0" parTransId="{C36EBC11-13EF-4FCB-8901-96BA6BB4173C}" sibTransId="{43670F27-CC79-44D1-969D-7B6EC2968829}"/>
    <dgm:cxn modelId="{1243E36F-12A3-41D3-9377-10602A625D36}" type="presOf" srcId="{AB014E01-A979-4303-ABA8-B5CCF4D2317B}" destId="{0BE1D180-AAB1-48F5-BB75-195BAA71D582}" srcOrd="0" destOrd="0" presId="urn:microsoft.com/office/officeart/2005/8/layout/default"/>
    <dgm:cxn modelId="{DBA561A6-BAC3-4D02-A44C-ECF632EF006E}" type="presOf" srcId="{05762D71-E2C4-43C3-B7CF-AB61B5B34BA4}" destId="{0867DD22-3A6F-4AAD-A809-055ABB90CD22}" srcOrd="0" destOrd="0" presId="urn:microsoft.com/office/officeart/2005/8/layout/default"/>
    <dgm:cxn modelId="{27EDE66D-E230-42BB-A4ED-7CBE57B72531}" type="presParOf" srcId="{0BE1D180-AAB1-48F5-BB75-195BAA71D582}" destId="{3E050A8A-8CA5-413B-B6F5-257BF92578BE}" srcOrd="0" destOrd="0" presId="urn:microsoft.com/office/officeart/2005/8/layout/default"/>
    <dgm:cxn modelId="{419D2AA8-D5C3-4728-B24A-788455B16437}" type="presParOf" srcId="{0BE1D180-AAB1-48F5-BB75-195BAA71D582}" destId="{35E9D8C2-81F8-4E1D-8A32-EDC39BF8A657}" srcOrd="1" destOrd="0" presId="urn:microsoft.com/office/officeart/2005/8/layout/default"/>
    <dgm:cxn modelId="{4EF35540-DECB-4166-8BE2-58224F07924E}" type="presParOf" srcId="{0BE1D180-AAB1-48F5-BB75-195BAA71D582}" destId="{0867DD22-3A6F-4AAD-A809-055ABB90CD22}" srcOrd="2" destOrd="0" presId="urn:microsoft.com/office/officeart/2005/8/layout/default"/>
    <dgm:cxn modelId="{CE842338-534E-4B3A-B3B1-08851CB86683}" type="presParOf" srcId="{0BE1D180-AAB1-48F5-BB75-195BAA71D582}" destId="{6779D631-D56E-4B10-988C-AB4C22FCF262}" srcOrd="3" destOrd="0" presId="urn:microsoft.com/office/officeart/2005/8/layout/default"/>
    <dgm:cxn modelId="{DCE8A28A-32B5-4E01-8459-F258697CFD1B}" type="presParOf" srcId="{0BE1D180-AAB1-48F5-BB75-195BAA71D582}" destId="{928BEDF9-6347-4E12-9342-539B513FF3FF}" srcOrd="4" destOrd="0" presId="urn:microsoft.com/office/officeart/2005/8/layout/default"/>
    <dgm:cxn modelId="{FCD5510B-A28B-4782-BE47-C651B2858F91}" type="presParOf" srcId="{0BE1D180-AAB1-48F5-BB75-195BAA71D582}" destId="{38842A43-970F-4DFF-889C-57A6BE3D9F71}" srcOrd="5" destOrd="0" presId="urn:microsoft.com/office/officeart/2005/8/layout/default"/>
    <dgm:cxn modelId="{8F91EE8A-27D6-4D2B-824A-FE0C7FB5F3BF}" type="presParOf" srcId="{0BE1D180-AAB1-48F5-BB75-195BAA71D582}" destId="{C0820F20-493A-45FB-B2FD-D6FCDBC1B112}" srcOrd="6" destOrd="0" presId="urn:microsoft.com/office/officeart/2005/8/layout/default"/>
    <dgm:cxn modelId="{311F6A57-0305-441C-AC9D-FF047A9CE094}" type="presParOf" srcId="{0BE1D180-AAB1-48F5-BB75-195BAA71D582}" destId="{30736329-F46E-4D12-BA2D-03A1161D1AC2}" srcOrd="7" destOrd="0" presId="urn:microsoft.com/office/officeart/2005/8/layout/default"/>
    <dgm:cxn modelId="{1D7F12E8-5EE4-4A13-B6D2-44E738264524}" type="presParOf" srcId="{0BE1D180-AAB1-48F5-BB75-195BAA71D582}" destId="{824E19D1-9A35-49DE-A377-BC00D90FA8C9}" srcOrd="8" destOrd="0" presId="urn:microsoft.com/office/officeart/2005/8/layout/default"/>
    <dgm:cxn modelId="{25A79B65-8ECB-4E06-9473-674D8B853C14}" type="presParOf" srcId="{0BE1D180-AAB1-48F5-BB75-195BAA71D582}" destId="{58CD3995-D68A-4277-A8CD-138D749839FD}" srcOrd="9" destOrd="0" presId="urn:microsoft.com/office/officeart/2005/8/layout/default"/>
    <dgm:cxn modelId="{A1858EE0-E408-42FD-85B7-9306669C5F81}" type="presParOf" srcId="{0BE1D180-AAB1-48F5-BB75-195BAA71D582}" destId="{C28BDC38-12FA-457B-A2C9-C94F0E25EFA4}" srcOrd="10" destOrd="0" presId="urn:microsoft.com/office/officeart/2005/8/layout/default"/>
    <dgm:cxn modelId="{9578BF15-AB16-42A8-B470-DFD9BE312B0B}" type="presParOf" srcId="{0BE1D180-AAB1-48F5-BB75-195BAA71D582}" destId="{C73A5366-FE81-4F68-B1E3-2A062E6FEFE3}" srcOrd="11" destOrd="0" presId="urn:microsoft.com/office/officeart/2005/8/layout/default"/>
    <dgm:cxn modelId="{32D2FFA4-C691-4756-A0AE-4DA8FD2254F9}" type="presParOf" srcId="{0BE1D180-AAB1-48F5-BB75-195BAA71D582}" destId="{7A2CDEC2-F587-443D-8B4A-5C732CD42422}" srcOrd="12" destOrd="0" presId="urn:microsoft.com/office/officeart/2005/8/layout/default"/>
    <dgm:cxn modelId="{EFEF3D6D-DBCC-4BDE-A817-12BC3F744BD0}" type="presParOf" srcId="{0BE1D180-AAB1-48F5-BB75-195BAA71D582}" destId="{CD346C1C-5F2D-4E1E-9EA7-D698C4CE9A86}" srcOrd="13" destOrd="0" presId="urn:microsoft.com/office/officeart/2005/8/layout/default"/>
    <dgm:cxn modelId="{C5EE8687-45F0-4A07-9F54-FC5D5428D3EA}" type="presParOf" srcId="{0BE1D180-AAB1-48F5-BB75-195BAA71D582}" destId="{86BEA413-0B72-487C-B1DF-D2236A5B1559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B24104-A0CA-4364-B31D-4D6642282CB2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480B86D-EAED-4DAA-ACC9-6E95DFA55BE0}">
      <dgm:prSet phldrT="[Text]"/>
      <dgm:spPr/>
      <dgm:t>
        <a:bodyPr/>
        <a:lstStyle/>
        <a:p>
          <a:r>
            <a:rPr lang="en-GB" altLang="en-US" smtClean="0"/>
            <a:t>In the proposal, applicants must provide a </a:t>
          </a:r>
          <a:r>
            <a:rPr lang="en-GB" altLang="en-US" b="1" smtClean="0"/>
            <a:t>detailed estimation of costs </a:t>
          </a:r>
          <a:r>
            <a:rPr lang="en-GB" altLang="en-US" smtClean="0"/>
            <a:t>and a </a:t>
          </a:r>
          <a:r>
            <a:rPr lang="en-GB" altLang="en-US" b="1" smtClean="0"/>
            <a:t>split of the lump sum per work package and per beneficiary</a:t>
          </a:r>
          <a:endParaRPr lang="en-US"/>
        </a:p>
      </dgm:t>
    </dgm:pt>
    <dgm:pt modelId="{33401C34-5725-46F8-92FD-1F257483717F}" type="parTrans" cxnId="{915C8C3C-689E-49E6-B8E4-1B0FE18B9A60}">
      <dgm:prSet/>
      <dgm:spPr/>
      <dgm:t>
        <a:bodyPr/>
        <a:lstStyle/>
        <a:p>
          <a:endParaRPr lang="en-US"/>
        </a:p>
      </dgm:t>
    </dgm:pt>
    <dgm:pt modelId="{589B98ED-D989-4E6A-ADC6-5028C00EA28D}" type="sibTrans" cxnId="{915C8C3C-689E-49E6-B8E4-1B0FE18B9A60}">
      <dgm:prSet/>
      <dgm:spPr/>
      <dgm:t>
        <a:bodyPr/>
        <a:lstStyle/>
        <a:p>
          <a:endParaRPr lang="en-US"/>
        </a:p>
      </dgm:t>
    </dgm:pt>
    <dgm:pt modelId="{26FA0A11-7EB3-40C6-9BBC-4F8619A7408A}">
      <dgm:prSet/>
      <dgm:spPr/>
      <dgm:t>
        <a:bodyPr/>
        <a:lstStyle/>
        <a:p>
          <a:r>
            <a:rPr lang="en-GB" altLang="en-US" b="1" dirty="0" smtClean="0"/>
            <a:t>Evaluators assess cost details during evaluation </a:t>
          </a:r>
          <a:r>
            <a:rPr lang="en-GB" altLang="en-US" dirty="0" smtClean="0"/>
            <a:t>and make recommendations if needed. </a:t>
          </a:r>
          <a:endParaRPr lang="en-GB" altLang="en-US" b="1" dirty="0"/>
        </a:p>
      </dgm:t>
    </dgm:pt>
    <dgm:pt modelId="{A3BF89EA-2C30-423A-A948-4B28AA2CBF81}" type="parTrans" cxnId="{7D9355F0-AF1A-4996-9217-2686ED2757D6}">
      <dgm:prSet/>
      <dgm:spPr/>
      <dgm:t>
        <a:bodyPr/>
        <a:lstStyle/>
        <a:p>
          <a:endParaRPr lang="en-US"/>
        </a:p>
      </dgm:t>
    </dgm:pt>
    <dgm:pt modelId="{E7071586-C539-4C80-9CBB-92FEB839AB34}" type="sibTrans" cxnId="{7D9355F0-AF1A-4996-9217-2686ED2757D6}">
      <dgm:prSet/>
      <dgm:spPr/>
      <dgm:t>
        <a:bodyPr/>
        <a:lstStyle/>
        <a:p>
          <a:endParaRPr lang="en-US"/>
        </a:p>
      </dgm:t>
    </dgm:pt>
    <dgm:pt modelId="{E309782E-385D-4746-B699-F7989CFB9B79}">
      <dgm:prSet/>
      <dgm:spPr/>
      <dgm:t>
        <a:bodyPr/>
        <a:lstStyle/>
        <a:p>
          <a:r>
            <a:rPr lang="en-GB" altLang="en-US" dirty="0" smtClean="0"/>
            <a:t>Based on this, the </a:t>
          </a:r>
          <a:r>
            <a:rPr lang="en-GB" altLang="en-US" b="1" dirty="0" smtClean="0"/>
            <a:t>lump sum is fixed during grant preparation</a:t>
          </a:r>
          <a:endParaRPr lang="en-GB" altLang="en-US" dirty="0" smtClean="0"/>
        </a:p>
      </dgm:t>
    </dgm:pt>
    <dgm:pt modelId="{B77A471B-6CCB-4214-B6D2-67B56C392513}" type="parTrans" cxnId="{65C57885-E6E9-4862-AEDC-D0C9A8114C2E}">
      <dgm:prSet/>
      <dgm:spPr/>
      <dgm:t>
        <a:bodyPr/>
        <a:lstStyle/>
        <a:p>
          <a:endParaRPr lang="en-US"/>
        </a:p>
      </dgm:t>
    </dgm:pt>
    <dgm:pt modelId="{C3A0B905-1C19-479B-96F0-1A195BDD1B98}" type="sibTrans" cxnId="{65C57885-E6E9-4862-AEDC-D0C9A8114C2E}">
      <dgm:prSet/>
      <dgm:spPr/>
      <dgm:t>
        <a:bodyPr/>
        <a:lstStyle/>
        <a:p>
          <a:endParaRPr lang="en-US"/>
        </a:p>
      </dgm:t>
    </dgm:pt>
    <dgm:pt modelId="{69D36696-7CC3-4FB4-A297-E08F754281D0}" type="pres">
      <dgm:prSet presAssocID="{41B24104-A0CA-4364-B31D-4D6642282C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DFA3C4-64E2-45AF-9DC9-CF5262BD40D4}" type="pres">
      <dgm:prSet presAssocID="{4480B86D-EAED-4DAA-ACC9-6E95DFA55BE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4DF90B-2BBC-48A4-B1D4-8CDD4AE7D58D}" type="pres">
      <dgm:prSet presAssocID="{589B98ED-D989-4E6A-ADC6-5028C00EA28D}" presName="sibTrans" presStyleCnt="0"/>
      <dgm:spPr/>
    </dgm:pt>
    <dgm:pt modelId="{621FBA45-C927-40A9-8191-0D46AAD79B7E}" type="pres">
      <dgm:prSet presAssocID="{26FA0A11-7EB3-40C6-9BBC-4F8619A7408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2701CE-2C5C-43CB-AF4B-0823DE7F40A5}" type="pres">
      <dgm:prSet presAssocID="{E7071586-C539-4C80-9CBB-92FEB839AB34}" presName="sibTrans" presStyleCnt="0"/>
      <dgm:spPr/>
    </dgm:pt>
    <dgm:pt modelId="{0EEEEE1D-E23B-4E82-9055-712582A763E2}" type="pres">
      <dgm:prSet presAssocID="{E309782E-385D-4746-B699-F7989CFB9B7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075118-EDBE-4DAD-B852-EEA9404DAFCF}" type="presOf" srcId="{E309782E-385D-4746-B699-F7989CFB9B79}" destId="{0EEEEE1D-E23B-4E82-9055-712582A763E2}" srcOrd="0" destOrd="0" presId="urn:microsoft.com/office/officeart/2005/8/layout/hList6"/>
    <dgm:cxn modelId="{84397C5D-E441-47D5-94F0-6BFBB20CFB6D}" type="presOf" srcId="{4480B86D-EAED-4DAA-ACC9-6E95DFA55BE0}" destId="{FDDFA3C4-64E2-45AF-9DC9-CF5262BD40D4}" srcOrd="0" destOrd="0" presId="urn:microsoft.com/office/officeart/2005/8/layout/hList6"/>
    <dgm:cxn modelId="{65C57885-E6E9-4862-AEDC-D0C9A8114C2E}" srcId="{41B24104-A0CA-4364-B31D-4D6642282CB2}" destId="{E309782E-385D-4746-B699-F7989CFB9B79}" srcOrd="2" destOrd="0" parTransId="{B77A471B-6CCB-4214-B6D2-67B56C392513}" sibTransId="{C3A0B905-1C19-479B-96F0-1A195BDD1B98}"/>
    <dgm:cxn modelId="{F63EEAAE-67D6-4121-AAF3-1E55813F8DAE}" type="presOf" srcId="{26FA0A11-7EB3-40C6-9BBC-4F8619A7408A}" destId="{621FBA45-C927-40A9-8191-0D46AAD79B7E}" srcOrd="0" destOrd="0" presId="urn:microsoft.com/office/officeart/2005/8/layout/hList6"/>
    <dgm:cxn modelId="{915C8C3C-689E-49E6-B8E4-1B0FE18B9A60}" srcId="{41B24104-A0CA-4364-B31D-4D6642282CB2}" destId="{4480B86D-EAED-4DAA-ACC9-6E95DFA55BE0}" srcOrd="0" destOrd="0" parTransId="{33401C34-5725-46F8-92FD-1F257483717F}" sibTransId="{589B98ED-D989-4E6A-ADC6-5028C00EA28D}"/>
    <dgm:cxn modelId="{A820BF1F-DDAA-4DF8-87E9-7E2F6E610A9C}" type="presOf" srcId="{41B24104-A0CA-4364-B31D-4D6642282CB2}" destId="{69D36696-7CC3-4FB4-A297-E08F754281D0}" srcOrd="0" destOrd="0" presId="urn:microsoft.com/office/officeart/2005/8/layout/hList6"/>
    <dgm:cxn modelId="{7D9355F0-AF1A-4996-9217-2686ED2757D6}" srcId="{41B24104-A0CA-4364-B31D-4D6642282CB2}" destId="{26FA0A11-7EB3-40C6-9BBC-4F8619A7408A}" srcOrd="1" destOrd="0" parTransId="{A3BF89EA-2C30-423A-A948-4B28AA2CBF81}" sibTransId="{E7071586-C539-4C80-9CBB-92FEB839AB34}"/>
    <dgm:cxn modelId="{27CF0B0D-E1AB-42DE-93AD-B66AFF502475}" type="presParOf" srcId="{69D36696-7CC3-4FB4-A297-E08F754281D0}" destId="{FDDFA3C4-64E2-45AF-9DC9-CF5262BD40D4}" srcOrd="0" destOrd="0" presId="urn:microsoft.com/office/officeart/2005/8/layout/hList6"/>
    <dgm:cxn modelId="{EC4F6E15-3B31-4762-83BD-E847532E386D}" type="presParOf" srcId="{69D36696-7CC3-4FB4-A297-E08F754281D0}" destId="{334DF90B-2BBC-48A4-B1D4-8CDD4AE7D58D}" srcOrd="1" destOrd="0" presId="urn:microsoft.com/office/officeart/2005/8/layout/hList6"/>
    <dgm:cxn modelId="{D3593979-D217-40A7-92BD-82F119940B42}" type="presParOf" srcId="{69D36696-7CC3-4FB4-A297-E08F754281D0}" destId="{621FBA45-C927-40A9-8191-0D46AAD79B7E}" srcOrd="2" destOrd="0" presId="urn:microsoft.com/office/officeart/2005/8/layout/hList6"/>
    <dgm:cxn modelId="{CFDCB6D0-2FDD-467C-9B90-EAB529074AC9}" type="presParOf" srcId="{69D36696-7CC3-4FB4-A297-E08F754281D0}" destId="{592701CE-2C5C-43CB-AF4B-0823DE7F40A5}" srcOrd="3" destOrd="0" presId="urn:microsoft.com/office/officeart/2005/8/layout/hList6"/>
    <dgm:cxn modelId="{E8BA2DC8-3221-41CF-865E-C67AD29DCAC4}" type="presParOf" srcId="{69D36696-7CC3-4FB4-A297-E08F754281D0}" destId="{0EEEEE1D-E23B-4E82-9055-712582A763E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ACAC355-45E3-4D19-AB16-AD678EAF5D22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F687EA81-0C3F-4108-BB43-9E72C8E2BF6B}">
      <dgm:prSet/>
      <dgm:spPr/>
      <dgm:t>
        <a:bodyPr/>
        <a:lstStyle/>
        <a:p>
          <a:pPr rtl="0"/>
          <a:r>
            <a:rPr lang="fr-BE" b="1">
              <a:solidFill>
                <a:srgbClr val="024B9C"/>
              </a:solidFill>
            </a:rPr>
            <a:t>Relevance</a:t>
          </a:r>
        </a:p>
        <a:p>
          <a:pPr rtl="0"/>
          <a:r>
            <a:rPr lang="fr-BE" b="1">
              <a:solidFill>
                <a:schemeClr val="tx1">
                  <a:lumMod val="75000"/>
                  <a:lumOff val="25000"/>
                </a:schemeClr>
              </a:solidFill>
            </a:rPr>
            <a:t> (30 points)</a:t>
          </a:r>
          <a:endParaRPr lang="en-GB" b="1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577F843-D81A-4324-8F98-C580A2169994}" type="parTrans" cxnId="{5C23B2D2-5C9A-4648-97C1-8C579F7808B5}">
      <dgm:prSet/>
      <dgm:spPr/>
      <dgm:t>
        <a:bodyPr/>
        <a:lstStyle/>
        <a:p>
          <a:endParaRPr lang="en-GB"/>
        </a:p>
      </dgm:t>
    </dgm:pt>
    <dgm:pt modelId="{444DF55D-16CD-4D04-841E-D6A09DDEF7A9}" type="sibTrans" cxnId="{5C23B2D2-5C9A-4648-97C1-8C579F7808B5}">
      <dgm:prSet/>
      <dgm:spPr/>
      <dgm:t>
        <a:bodyPr/>
        <a:lstStyle/>
        <a:p>
          <a:endParaRPr lang="en-GB"/>
        </a:p>
      </dgm:t>
    </dgm:pt>
    <dgm:pt modelId="{153201CA-7453-4B87-85F5-ABF162A2535A}">
      <dgm:prSet/>
      <dgm:spPr/>
      <dgm:t>
        <a:bodyPr/>
        <a:lstStyle/>
        <a:p>
          <a:pPr rtl="0"/>
          <a:r>
            <a:rPr lang="en-GB" b="1" noProof="0" dirty="0">
              <a:solidFill>
                <a:srgbClr val="024B9C"/>
              </a:solidFill>
            </a:rPr>
            <a:t>Quality of </a:t>
          </a:r>
        </a:p>
        <a:p>
          <a:pPr rtl="0"/>
          <a:r>
            <a:rPr lang="en-GB" b="1" noProof="0" dirty="0" smtClean="0">
              <a:solidFill>
                <a:srgbClr val="024B9C"/>
              </a:solidFill>
            </a:rPr>
            <a:t>Project Design and  </a:t>
          </a:r>
          <a:r>
            <a:rPr lang="en-GB" b="1" noProof="0" dirty="0">
              <a:solidFill>
                <a:srgbClr val="024B9C"/>
              </a:solidFill>
            </a:rPr>
            <a:t>Implementation </a:t>
          </a:r>
        </a:p>
        <a:p>
          <a:pPr rtl="0"/>
          <a:r>
            <a:rPr lang="en-GB" b="1" noProof="0" dirty="0">
              <a:solidFill>
                <a:schemeClr val="tx1">
                  <a:lumMod val="75000"/>
                  <a:lumOff val="25000"/>
                </a:schemeClr>
              </a:solidFill>
            </a:rPr>
            <a:t>(30 points)</a:t>
          </a:r>
        </a:p>
      </dgm:t>
    </dgm:pt>
    <dgm:pt modelId="{03F85039-0571-4275-B7BD-1FA193BF25A9}" type="parTrans" cxnId="{1423D5D7-A579-4CFC-ACDE-82DDF19622DB}">
      <dgm:prSet/>
      <dgm:spPr/>
      <dgm:t>
        <a:bodyPr/>
        <a:lstStyle/>
        <a:p>
          <a:endParaRPr lang="en-GB"/>
        </a:p>
      </dgm:t>
    </dgm:pt>
    <dgm:pt modelId="{35370A94-A35F-4A9E-A9C3-590A27CED7CC}" type="sibTrans" cxnId="{1423D5D7-A579-4CFC-ACDE-82DDF19622DB}">
      <dgm:prSet/>
      <dgm:spPr/>
      <dgm:t>
        <a:bodyPr/>
        <a:lstStyle/>
        <a:p>
          <a:endParaRPr lang="en-GB"/>
        </a:p>
      </dgm:t>
    </dgm:pt>
    <dgm:pt modelId="{0365D5F8-34F9-4063-B6CD-B1321B729535}">
      <dgm:prSet/>
      <dgm:spPr/>
      <dgm:t>
        <a:bodyPr/>
        <a:lstStyle/>
        <a:p>
          <a:pPr rtl="0"/>
          <a:endParaRPr lang="en-GB" b="1" noProof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rtl="0"/>
          <a:r>
            <a:rPr lang="en-GB" b="1" noProof="0" dirty="0">
              <a:solidFill>
                <a:srgbClr val="024B9C"/>
              </a:solidFill>
            </a:rPr>
            <a:t>Quality of </a:t>
          </a:r>
        </a:p>
        <a:p>
          <a:pPr rtl="0"/>
          <a:r>
            <a:rPr lang="en-GB" b="1" noProof="0" dirty="0" smtClean="0">
              <a:solidFill>
                <a:srgbClr val="024B9C"/>
              </a:solidFill>
            </a:rPr>
            <a:t>Partnership and cooperation </a:t>
          </a:r>
          <a:r>
            <a:rPr lang="en-GB" b="1" noProof="0" dirty="0">
              <a:solidFill>
                <a:srgbClr val="024B9C"/>
              </a:solidFill>
            </a:rPr>
            <a:t>arrangements</a:t>
          </a:r>
        </a:p>
        <a:p>
          <a:pPr rtl="0"/>
          <a:r>
            <a:rPr lang="en-GB" b="1" noProof="0" dirty="0">
              <a:solidFill>
                <a:schemeClr val="tx1">
                  <a:lumMod val="75000"/>
                  <a:lumOff val="25000"/>
                </a:schemeClr>
              </a:solidFill>
            </a:rPr>
            <a:t>(20 points)</a:t>
          </a:r>
        </a:p>
      </dgm:t>
    </dgm:pt>
    <dgm:pt modelId="{5F2E6A47-0154-4E43-B115-6F8CF1013F23}" type="parTrans" cxnId="{4B954B16-93CD-42F9-9FB7-C5A4871C1332}">
      <dgm:prSet/>
      <dgm:spPr/>
      <dgm:t>
        <a:bodyPr/>
        <a:lstStyle/>
        <a:p>
          <a:endParaRPr lang="en-GB"/>
        </a:p>
      </dgm:t>
    </dgm:pt>
    <dgm:pt modelId="{BF2FD2C6-20AB-4845-BFEB-DE7616AE6682}" type="sibTrans" cxnId="{4B954B16-93CD-42F9-9FB7-C5A4871C1332}">
      <dgm:prSet/>
      <dgm:spPr/>
      <dgm:t>
        <a:bodyPr/>
        <a:lstStyle/>
        <a:p>
          <a:endParaRPr lang="en-GB"/>
        </a:p>
      </dgm:t>
    </dgm:pt>
    <dgm:pt modelId="{6E8B26BB-A47B-48B8-8AF2-807C19DEB623}">
      <dgm:prSet/>
      <dgm:spPr/>
      <dgm:t>
        <a:bodyPr/>
        <a:lstStyle/>
        <a:p>
          <a:pPr rtl="0"/>
          <a:r>
            <a:rPr lang="fr-BE" b="1" dirty="0" err="1" smtClean="0">
              <a:solidFill>
                <a:srgbClr val="024B9C"/>
              </a:solidFill>
            </a:rPr>
            <a:t>Sustainability</a:t>
          </a:r>
          <a:r>
            <a:rPr lang="fr-BE" b="1" dirty="0" smtClean="0">
              <a:solidFill>
                <a:srgbClr val="024B9C"/>
              </a:solidFill>
            </a:rPr>
            <a:t>, Impact and </a:t>
          </a:r>
          <a:r>
            <a:rPr lang="fr-BE" b="1" dirty="0" err="1" smtClean="0">
              <a:solidFill>
                <a:srgbClr val="024B9C"/>
              </a:solidFill>
            </a:rPr>
            <a:t>dissemination</a:t>
          </a:r>
          <a:r>
            <a:rPr lang="fr-BE" b="1" dirty="0" smtClean="0">
              <a:solidFill>
                <a:srgbClr val="024B9C"/>
              </a:solidFill>
            </a:rPr>
            <a:t> of the </a:t>
          </a:r>
          <a:r>
            <a:rPr lang="fr-BE" b="1" dirty="0" err="1" smtClean="0">
              <a:solidFill>
                <a:srgbClr val="024B9C"/>
              </a:solidFill>
            </a:rPr>
            <a:t>expected</a:t>
          </a:r>
          <a:r>
            <a:rPr lang="fr-BE" b="1" dirty="0" smtClean="0">
              <a:solidFill>
                <a:srgbClr val="024B9C"/>
              </a:solidFill>
            </a:rPr>
            <a:t> </a:t>
          </a:r>
          <a:r>
            <a:rPr lang="fr-BE" b="1" dirty="0" err="1" smtClean="0">
              <a:solidFill>
                <a:srgbClr val="024B9C"/>
              </a:solidFill>
            </a:rPr>
            <a:t>results</a:t>
          </a:r>
          <a:r>
            <a:rPr lang="fr-BE" b="1" dirty="0" smtClean="0">
              <a:solidFill>
                <a:srgbClr val="024B9C"/>
              </a:solidFill>
            </a:rPr>
            <a:t> </a:t>
          </a:r>
          <a:endParaRPr lang="fr-BE" b="1" dirty="0">
            <a:solidFill>
              <a:srgbClr val="024B9C"/>
            </a:solidFill>
          </a:endParaRPr>
        </a:p>
        <a:p>
          <a:pPr rtl="0"/>
          <a:r>
            <a:rPr lang="fr-BE" b="1" dirty="0">
              <a:solidFill>
                <a:schemeClr val="tx1">
                  <a:lumMod val="75000"/>
                  <a:lumOff val="25000"/>
                </a:schemeClr>
              </a:solidFill>
            </a:rPr>
            <a:t>(20 points)</a:t>
          </a:r>
          <a:endParaRPr lang="en-GB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E8EE00D-7260-4D55-8ED9-49DE93D58379}" type="parTrans" cxnId="{36121E97-0954-4E29-996E-2BAE4FC784AB}">
      <dgm:prSet/>
      <dgm:spPr/>
      <dgm:t>
        <a:bodyPr/>
        <a:lstStyle/>
        <a:p>
          <a:endParaRPr lang="en-GB"/>
        </a:p>
      </dgm:t>
    </dgm:pt>
    <dgm:pt modelId="{31687560-8633-427A-A3A8-A78BA2BA8844}" type="sibTrans" cxnId="{36121E97-0954-4E29-996E-2BAE4FC784AB}">
      <dgm:prSet/>
      <dgm:spPr/>
      <dgm:t>
        <a:bodyPr/>
        <a:lstStyle/>
        <a:p>
          <a:endParaRPr lang="en-GB"/>
        </a:p>
      </dgm:t>
    </dgm:pt>
    <dgm:pt modelId="{6B3D7F99-9982-4489-894E-96656EC28A9E}" type="pres">
      <dgm:prSet presAssocID="{5ACAC355-45E3-4D19-AB16-AD678EAF5D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773B17-A6FE-4EE6-83D9-2A9AF9324069}" type="pres">
      <dgm:prSet presAssocID="{F687EA81-0C3F-4108-BB43-9E72C8E2BF6B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82C62B-21A5-4D88-B2DE-58C7F1EF034D}" type="pres">
      <dgm:prSet presAssocID="{444DF55D-16CD-4D04-841E-D6A09DDEF7A9}" presName="space" presStyleCnt="0"/>
      <dgm:spPr/>
    </dgm:pt>
    <dgm:pt modelId="{53868B51-589E-4C37-86EA-0A00562E1790}" type="pres">
      <dgm:prSet presAssocID="{153201CA-7453-4B87-85F5-ABF162A2535A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EE020C-3BDA-4889-B70D-8B4C37E32643}" type="pres">
      <dgm:prSet presAssocID="{35370A94-A35F-4A9E-A9C3-590A27CED7CC}" presName="space" presStyleCnt="0"/>
      <dgm:spPr/>
    </dgm:pt>
    <dgm:pt modelId="{1F90D968-AC7D-4433-ADB8-F622EFE4A075}" type="pres">
      <dgm:prSet presAssocID="{0365D5F8-34F9-4063-B6CD-B1321B729535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BFF1B9-7129-4CF6-B234-3141F7F46CD9}" type="pres">
      <dgm:prSet presAssocID="{BF2FD2C6-20AB-4845-BFEB-DE7616AE6682}" presName="space" presStyleCnt="0"/>
      <dgm:spPr/>
    </dgm:pt>
    <dgm:pt modelId="{B4EF08F0-560B-4B56-AB85-4E36D9468800}" type="pres">
      <dgm:prSet presAssocID="{6E8B26BB-A47B-48B8-8AF2-807C19DEB623}" presName="Name5" presStyleLbl="vennNode1" presStyleIdx="3" presStyleCnt="4" custLinFactNeighborX="-64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954B16-93CD-42F9-9FB7-C5A4871C1332}" srcId="{5ACAC355-45E3-4D19-AB16-AD678EAF5D22}" destId="{0365D5F8-34F9-4063-B6CD-B1321B729535}" srcOrd="2" destOrd="0" parTransId="{5F2E6A47-0154-4E43-B115-6F8CF1013F23}" sibTransId="{BF2FD2C6-20AB-4845-BFEB-DE7616AE6682}"/>
    <dgm:cxn modelId="{5C23B2D2-5C9A-4648-97C1-8C579F7808B5}" srcId="{5ACAC355-45E3-4D19-AB16-AD678EAF5D22}" destId="{F687EA81-0C3F-4108-BB43-9E72C8E2BF6B}" srcOrd="0" destOrd="0" parTransId="{D577F843-D81A-4324-8F98-C580A2169994}" sibTransId="{444DF55D-16CD-4D04-841E-D6A09DDEF7A9}"/>
    <dgm:cxn modelId="{8900A8E2-3049-4362-BA67-4C701C4CA0A3}" type="presOf" srcId="{153201CA-7453-4B87-85F5-ABF162A2535A}" destId="{53868B51-589E-4C37-86EA-0A00562E1790}" srcOrd="0" destOrd="0" presId="urn:microsoft.com/office/officeart/2005/8/layout/venn3"/>
    <dgm:cxn modelId="{574883AC-1622-46BA-B7B4-43C25F29D876}" type="presOf" srcId="{F687EA81-0C3F-4108-BB43-9E72C8E2BF6B}" destId="{3C773B17-A6FE-4EE6-83D9-2A9AF9324069}" srcOrd="0" destOrd="0" presId="urn:microsoft.com/office/officeart/2005/8/layout/venn3"/>
    <dgm:cxn modelId="{ACA009F7-548E-476B-B0A4-670E9927FF83}" type="presOf" srcId="{0365D5F8-34F9-4063-B6CD-B1321B729535}" destId="{1F90D968-AC7D-4433-ADB8-F622EFE4A075}" srcOrd="0" destOrd="0" presId="urn:microsoft.com/office/officeart/2005/8/layout/venn3"/>
    <dgm:cxn modelId="{1423D5D7-A579-4CFC-ACDE-82DDF19622DB}" srcId="{5ACAC355-45E3-4D19-AB16-AD678EAF5D22}" destId="{153201CA-7453-4B87-85F5-ABF162A2535A}" srcOrd="1" destOrd="0" parTransId="{03F85039-0571-4275-B7BD-1FA193BF25A9}" sibTransId="{35370A94-A35F-4A9E-A9C3-590A27CED7CC}"/>
    <dgm:cxn modelId="{36121E97-0954-4E29-996E-2BAE4FC784AB}" srcId="{5ACAC355-45E3-4D19-AB16-AD678EAF5D22}" destId="{6E8B26BB-A47B-48B8-8AF2-807C19DEB623}" srcOrd="3" destOrd="0" parTransId="{BE8EE00D-7260-4D55-8ED9-49DE93D58379}" sibTransId="{31687560-8633-427A-A3A8-A78BA2BA8844}"/>
    <dgm:cxn modelId="{1F738834-4698-4520-B5B0-7270FD170E22}" type="presOf" srcId="{5ACAC355-45E3-4D19-AB16-AD678EAF5D22}" destId="{6B3D7F99-9982-4489-894E-96656EC28A9E}" srcOrd="0" destOrd="0" presId="urn:microsoft.com/office/officeart/2005/8/layout/venn3"/>
    <dgm:cxn modelId="{A4F21C02-E600-4AC4-8B85-C44A1582D8E1}" type="presOf" srcId="{6E8B26BB-A47B-48B8-8AF2-807C19DEB623}" destId="{B4EF08F0-560B-4B56-AB85-4E36D9468800}" srcOrd="0" destOrd="0" presId="urn:microsoft.com/office/officeart/2005/8/layout/venn3"/>
    <dgm:cxn modelId="{CE39130A-7F26-4844-AB83-B954393405EF}" type="presParOf" srcId="{6B3D7F99-9982-4489-894E-96656EC28A9E}" destId="{3C773B17-A6FE-4EE6-83D9-2A9AF9324069}" srcOrd="0" destOrd="0" presId="urn:microsoft.com/office/officeart/2005/8/layout/venn3"/>
    <dgm:cxn modelId="{C0E49B25-5A09-4B15-A3F3-839B92012ABA}" type="presParOf" srcId="{6B3D7F99-9982-4489-894E-96656EC28A9E}" destId="{5382C62B-21A5-4D88-B2DE-58C7F1EF034D}" srcOrd="1" destOrd="0" presId="urn:microsoft.com/office/officeart/2005/8/layout/venn3"/>
    <dgm:cxn modelId="{41E5AD63-3901-44D0-BC25-61CDFB5F9E04}" type="presParOf" srcId="{6B3D7F99-9982-4489-894E-96656EC28A9E}" destId="{53868B51-589E-4C37-86EA-0A00562E1790}" srcOrd="2" destOrd="0" presId="urn:microsoft.com/office/officeart/2005/8/layout/venn3"/>
    <dgm:cxn modelId="{5F6FF2BC-2002-415A-AAFE-91D40E5B304A}" type="presParOf" srcId="{6B3D7F99-9982-4489-894E-96656EC28A9E}" destId="{63EE020C-3BDA-4889-B70D-8B4C37E32643}" srcOrd="3" destOrd="0" presId="urn:microsoft.com/office/officeart/2005/8/layout/venn3"/>
    <dgm:cxn modelId="{EDD025E3-6885-4328-9900-940AFA5D72A0}" type="presParOf" srcId="{6B3D7F99-9982-4489-894E-96656EC28A9E}" destId="{1F90D968-AC7D-4433-ADB8-F622EFE4A075}" srcOrd="4" destOrd="0" presId="urn:microsoft.com/office/officeart/2005/8/layout/venn3"/>
    <dgm:cxn modelId="{C70E07AA-A3FB-494E-88D0-2530EFD8EACB}" type="presParOf" srcId="{6B3D7F99-9982-4489-894E-96656EC28A9E}" destId="{0FBFF1B9-7129-4CF6-B234-3141F7F46CD9}" srcOrd="5" destOrd="0" presId="urn:microsoft.com/office/officeart/2005/8/layout/venn3"/>
    <dgm:cxn modelId="{10F643A0-76DF-4DC5-869C-6F8147AA47DA}" type="presParOf" srcId="{6B3D7F99-9982-4489-894E-96656EC28A9E}" destId="{B4EF08F0-560B-4B56-AB85-4E36D9468800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99255-3B19-464C-9BE4-722EEBEB24DA}">
      <dsp:nvSpPr>
        <dsp:cNvPr id="0" name=""/>
        <dsp:cNvSpPr/>
      </dsp:nvSpPr>
      <dsp:spPr>
        <a:xfrm>
          <a:off x="0" y="598533"/>
          <a:ext cx="9128672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1C94BE-3872-4C49-8EAC-FF4C67F3E61B}">
      <dsp:nvSpPr>
        <dsp:cNvPr id="0" name=""/>
        <dsp:cNvSpPr/>
      </dsp:nvSpPr>
      <dsp:spPr>
        <a:xfrm>
          <a:off x="456433" y="37653"/>
          <a:ext cx="7461174" cy="1121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529" tIns="0" rIns="2415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Focus on the needs </a:t>
          </a:r>
          <a:r>
            <a:rPr lang="en-GB" sz="20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of the third countries not associated to the Erasmus+ Programme</a:t>
          </a:r>
          <a:endParaRPr lang="en-GB" sz="1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193" y="92413"/>
        <a:ext cx="7351654" cy="1012240"/>
      </dsp:txXfrm>
    </dsp:sp>
    <dsp:sp modelId="{A9CC41AD-A3B6-4800-8CDE-73F47A4E9360}">
      <dsp:nvSpPr>
        <dsp:cNvPr id="0" name=""/>
        <dsp:cNvSpPr/>
      </dsp:nvSpPr>
      <dsp:spPr>
        <a:xfrm>
          <a:off x="0" y="2322213"/>
          <a:ext cx="9128672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06118"/>
              <a:satOff val="1981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054555-1120-43A5-A1E5-CAFF65E0540C}">
      <dsp:nvSpPr>
        <dsp:cNvPr id="0" name=""/>
        <dsp:cNvSpPr/>
      </dsp:nvSpPr>
      <dsp:spPr>
        <a:xfrm>
          <a:off x="456433" y="1761333"/>
          <a:ext cx="7461174" cy="1121760"/>
        </a:xfrm>
        <a:prstGeom prst="roundRect">
          <a:avLst/>
        </a:prstGeom>
        <a:solidFill>
          <a:schemeClr val="accent2">
            <a:hueOff val="-906118"/>
            <a:satOff val="1981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529" tIns="0" rIns="2415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Targeting the priorities </a:t>
          </a:r>
          <a:r>
            <a:rPr lang="en-GB" sz="20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of the third countries not associated to the Erasmus+ Programme and matching them with the EU priorities for these countries</a:t>
          </a:r>
          <a:endParaRPr lang="en-GB" sz="20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193" y="1816093"/>
        <a:ext cx="7351654" cy="1012240"/>
      </dsp:txXfrm>
    </dsp:sp>
    <dsp:sp modelId="{C599F421-41ED-4D4C-BA6F-95E475E1CD01}">
      <dsp:nvSpPr>
        <dsp:cNvPr id="0" name=""/>
        <dsp:cNvSpPr/>
      </dsp:nvSpPr>
      <dsp:spPr>
        <a:xfrm>
          <a:off x="0" y="4045894"/>
          <a:ext cx="9128672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812236"/>
              <a:satOff val="3962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7103EA-E4DC-472D-86FA-60DA383D7278}">
      <dsp:nvSpPr>
        <dsp:cNvPr id="0" name=""/>
        <dsp:cNvSpPr/>
      </dsp:nvSpPr>
      <dsp:spPr>
        <a:xfrm>
          <a:off x="456433" y="3485014"/>
          <a:ext cx="7461174" cy="1121760"/>
        </a:xfrm>
        <a:prstGeom prst="roundRect">
          <a:avLst/>
        </a:prstGeom>
        <a:solidFill>
          <a:schemeClr val="accent2">
            <a:hueOff val="-1812236"/>
            <a:satOff val="3962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529" tIns="0" rIns="2415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Maximising benefit</a:t>
          </a:r>
          <a:r>
            <a:rPr lang="en-GB" sz="24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20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to third countries not associated to the Erasmus+ Programme</a:t>
          </a:r>
          <a:endParaRPr lang="en-GB" sz="2000" b="1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193" y="3539774"/>
        <a:ext cx="7351654" cy="10122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1AC5F-FB90-4940-AC24-2DD822F82D5E}">
      <dsp:nvSpPr>
        <dsp:cNvPr id="0" name=""/>
        <dsp:cNvSpPr/>
      </dsp:nvSpPr>
      <dsp:spPr>
        <a:xfrm>
          <a:off x="3279140" y="60655"/>
          <a:ext cx="4894774" cy="68711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7-10 November 2022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</dsp:txBody>
      <dsp:txXfrm>
        <a:off x="3279140" y="146545"/>
        <a:ext cx="4637105" cy="515337"/>
      </dsp:txXfrm>
    </dsp:sp>
    <dsp:sp modelId="{F872B9A7-B352-450C-B842-D4EE022D474F}">
      <dsp:nvSpPr>
        <dsp:cNvPr id="0" name=""/>
        <dsp:cNvSpPr/>
      </dsp:nvSpPr>
      <dsp:spPr>
        <a:xfrm>
          <a:off x="7978" y="61105"/>
          <a:ext cx="3263183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FF00"/>
              </a:solidFill>
            </a:rPr>
            <a:t>Erasmus+ World Wide Webinar (DG EAC) </a:t>
          </a:r>
          <a:endParaRPr lang="en-US" sz="1700" kern="1200" dirty="0">
            <a:solidFill>
              <a:srgbClr val="FFFF00"/>
            </a:solidFill>
          </a:endParaRPr>
        </a:p>
      </dsp:txBody>
      <dsp:txXfrm>
        <a:off x="35758" y="88885"/>
        <a:ext cx="3207623" cy="513509"/>
      </dsp:txXfrm>
    </dsp:sp>
    <dsp:sp modelId="{D1ECB996-ADB2-44D6-B776-93CB2DAF9678}">
      <dsp:nvSpPr>
        <dsp:cNvPr id="0" name=""/>
        <dsp:cNvSpPr/>
      </dsp:nvSpPr>
      <dsp:spPr>
        <a:xfrm>
          <a:off x="3269566" y="746105"/>
          <a:ext cx="4904349" cy="5690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9 December 2022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269566" y="817239"/>
        <a:ext cx="4690948" cy="426801"/>
      </dsp:txXfrm>
    </dsp:sp>
    <dsp:sp modelId="{A16570D8-CCFD-4E72-91D8-97658AEF39D0}">
      <dsp:nvSpPr>
        <dsp:cNvPr id="0" name=""/>
        <dsp:cNvSpPr/>
      </dsp:nvSpPr>
      <dsp:spPr>
        <a:xfrm>
          <a:off x="0" y="745388"/>
          <a:ext cx="3269566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General CBHE </a:t>
          </a:r>
          <a:r>
            <a:rPr lang="en-US" sz="1700" kern="1200" dirty="0" err="1" smtClean="0"/>
            <a:t>Infoday</a:t>
          </a:r>
          <a:endParaRPr lang="fr-BE" sz="1700" kern="1200" dirty="0"/>
        </a:p>
      </dsp:txBody>
      <dsp:txXfrm>
        <a:off x="27780" y="773168"/>
        <a:ext cx="3214006" cy="513509"/>
      </dsp:txXfrm>
    </dsp:sp>
    <dsp:sp modelId="{12F6B352-E680-4219-B576-B1C01E16D7B6}">
      <dsp:nvSpPr>
        <dsp:cNvPr id="0" name=""/>
        <dsp:cNvSpPr/>
      </dsp:nvSpPr>
      <dsp:spPr>
        <a:xfrm>
          <a:off x="3269566" y="1357286"/>
          <a:ext cx="4904349" cy="5690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25 November 2022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3269566" y="1428420"/>
        <a:ext cx="4690948" cy="426801"/>
      </dsp:txXfrm>
    </dsp:sp>
    <dsp:sp modelId="{D4D8F92C-5C8F-4488-943C-ACE9F585EB77}">
      <dsp:nvSpPr>
        <dsp:cNvPr id="0" name=""/>
        <dsp:cNvSpPr/>
      </dsp:nvSpPr>
      <dsp:spPr>
        <a:xfrm>
          <a:off x="0" y="1372081"/>
          <a:ext cx="3269566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Infoday</a:t>
          </a:r>
          <a:r>
            <a:rPr lang="en-US" sz="1700" kern="1200" dirty="0" smtClean="0"/>
            <a:t> for Newcomers</a:t>
          </a:r>
          <a:endParaRPr lang="en-US" sz="1700" kern="1200" dirty="0"/>
        </a:p>
      </dsp:txBody>
      <dsp:txXfrm>
        <a:off x="27780" y="1399861"/>
        <a:ext cx="3214006" cy="513509"/>
      </dsp:txXfrm>
    </dsp:sp>
    <dsp:sp modelId="{F127C393-3F07-4801-A1A2-CE401C022505}">
      <dsp:nvSpPr>
        <dsp:cNvPr id="0" name=""/>
        <dsp:cNvSpPr/>
      </dsp:nvSpPr>
      <dsp:spPr>
        <a:xfrm>
          <a:off x="3269566" y="1998058"/>
          <a:ext cx="4904349" cy="5690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1 December 2022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269566" y="2069192"/>
        <a:ext cx="4690948" cy="426801"/>
      </dsp:txXfrm>
    </dsp:sp>
    <dsp:sp modelId="{0583735C-425C-4BD4-9E55-534BDEEA5F12}">
      <dsp:nvSpPr>
        <dsp:cNvPr id="0" name=""/>
        <dsp:cNvSpPr/>
      </dsp:nvSpPr>
      <dsp:spPr>
        <a:xfrm>
          <a:off x="0" y="1998058"/>
          <a:ext cx="3269566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700" kern="1200" dirty="0" err="1" smtClean="0"/>
            <a:t>Regional</a:t>
          </a:r>
          <a:r>
            <a:rPr lang="fr-BE" sz="1700" kern="1200" dirty="0" smtClean="0"/>
            <a:t> </a:t>
          </a:r>
          <a:r>
            <a:rPr lang="fr-BE" sz="1700" kern="1200" dirty="0" err="1" smtClean="0"/>
            <a:t>Infoday</a:t>
          </a:r>
          <a:r>
            <a:rPr lang="fr-BE" sz="1700" kern="1200" dirty="0" smtClean="0"/>
            <a:t> </a:t>
          </a:r>
          <a:r>
            <a:rPr lang="fr-BE" sz="1700" kern="1200" dirty="0" err="1" smtClean="0"/>
            <a:t>targeting</a:t>
          </a:r>
          <a:r>
            <a:rPr lang="fr-BE" sz="1700" kern="1200" dirty="0" smtClean="0"/>
            <a:t> </a:t>
          </a:r>
          <a:r>
            <a:rPr lang="fr-BE" sz="1700" kern="1200" dirty="0" err="1" smtClean="0"/>
            <a:t>Sub-Saharan</a:t>
          </a:r>
          <a:r>
            <a:rPr lang="fr-BE" sz="1700" kern="1200" dirty="0" smtClean="0"/>
            <a:t> </a:t>
          </a:r>
          <a:r>
            <a:rPr lang="fr-BE" sz="1700" kern="1200" dirty="0" err="1" smtClean="0"/>
            <a:t>Africa</a:t>
          </a:r>
          <a:endParaRPr lang="fr-BE" sz="1700" kern="1200" dirty="0"/>
        </a:p>
      </dsp:txBody>
      <dsp:txXfrm>
        <a:off x="27780" y="2025838"/>
        <a:ext cx="3214006" cy="513509"/>
      </dsp:txXfrm>
    </dsp:sp>
    <dsp:sp modelId="{4DF34FB7-E1E1-475E-9840-3DB1E07176AC}">
      <dsp:nvSpPr>
        <dsp:cNvPr id="0" name=""/>
        <dsp:cNvSpPr/>
      </dsp:nvSpPr>
      <dsp:spPr>
        <a:xfrm>
          <a:off x="3269566" y="2624034"/>
          <a:ext cx="4904349" cy="5690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29 November 2022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269566" y="2695168"/>
        <a:ext cx="4690948" cy="426801"/>
      </dsp:txXfrm>
    </dsp:sp>
    <dsp:sp modelId="{4B01C5A1-B61D-4342-8F98-CC7D5FC3EC14}">
      <dsp:nvSpPr>
        <dsp:cNvPr id="0" name=""/>
        <dsp:cNvSpPr/>
      </dsp:nvSpPr>
      <dsp:spPr>
        <a:xfrm>
          <a:off x="0" y="2624034"/>
          <a:ext cx="3269566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Regional </a:t>
          </a:r>
          <a:r>
            <a:rPr lang="en-US" sz="1700" kern="1200" dirty="0" err="1" smtClean="0"/>
            <a:t>Infoday</a:t>
          </a:r>
          <a:r>
            <a:rPr lang="en-US" sz="1700" kern="1200" dirty="0" smtClean="0"/>
            <a:t> targeting Latin America and Caribbean</a:t>
          </a:r>
          <a:endParaRPr lang="fr-BE" sz="1700" kern="1200" dirty="0"/>
        </a:p>
      </dsp:txBody>
      <dsp:txXfrm>
        <a:off x="27780" y="2651814"/>
        <a:ext cx="3214006" cy="513509"/>
      </dsp:txXfrm>
    </dsp:sp>
    <dsp:sp modelId="{C9510DBF-FCBE-4155-839A-E03BB281CCA5}">
      <dsp:nvSpPr>
        <dsp:cNvPr id="0" name=""/>
        <dsp:cNvSpPr/>
      </dsp:nvSpPr>
      <dsp:spPr>
        <a:xfrm>
          <a:off x="3269566" y="3250011"/>
          <a:ext cx="4904349" cy="5690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December (</a:t>
          </a:r>
          <a:r>
            <a:rPr lang="en-US" sz="2400" b="0" i="0" kern="1200" dirty="0" err="1" smtClean="0">
              <a:solidFill>
                <a:schemeClr val="accent2">
                  <a:lumMod val="75000"/>
                </a:schemeClr>
              </a:solidFill>
            </a:rPr>
            <a:t>tbd</a:t>
          </a:r>
          <a:r>
            <a:rPr lang="en-US" sz="2400" b="0" i="0" kern="1200" dirty="0" smtClean="0">
              <a:solidFill>
                <a:schemeClr val="accent2">
                  <a:lumMod val="75000"/>
                </a:schemeClr>
              </a:solidFill>
            </a:rPr>
            <a:t>)</a:t>
          </a:r>
          <a:endParaRPr lang="en-US" sz="2400" b="0" i="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269566" y="3321145"/>
        <a:ext cx="4690948" cy="426801"/>
      </dsp:txXfrm>
    </dsp:sp>
    <dsp:sp modelId="{D942EA86-7409-4C88-8197-4E5A16D11B62}">
      <dsp:nvSpPr>
        <dsp:cNvPr id="0" name=""/>
        <dsp:cNvSpPr/>
      </dsp:nvSpPr>
      <dsp:spPr>
        <a:xfrm>
          <a:off x="0" y="3250011"/>
          <a:ext cx="3269566" cy="56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Regional </a:t>
          </a:r>
          <a:r>
            <a:rPr lang="en-US" sz="1700" kern="1200" dirty="0" err="1" smtClean="0"/>
            <a:t>Infoday</a:t>
          </a:r>
          <a:r>
            <a:rPr lang="en-US" sz="1700" kern="1200" dirty="0" smtClean="0"/>
            <a:t> targeting Pacific</a:t>
          </a:r>
          <a:endParaRPr lang="fr-BE" sz="1700" kern="1200" dirty="0"/>
        </a:p>
      </dsp:txBody>
      <dsp:txXfrm>
        <a:off x="27780" y="3277791"/>
        <a:ext cx="3214006" cy="513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702E4-85ED-4746-8389-B40574EA0E3E}">
      <dsp:nvSpPr>
        <dsp:cNvPr id="0" name=""/>
        <dsp:cNvSpPr/>
      </dsp:nvSpPr>
      <dsp:spPr>
        <a:xfrm>
          <a:off x="2850914" y="1709095"/>
          <a:ext cx="2555078" cy="187915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6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CBHE</a:t>
          </a:r>
          <a:endParaRPr lang="en-GB" sz="3600" b="1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42796" y="1997308"/>
        <a:ext cx="1771314" cy="1302731"/>
      </dsp:txXfrm>
    </dsp:sp>
    <dsp:sp modelId="{8D8A73D4-1BD4-42E4-9512-08D19186A6E8}">
      <dsp:nvSpPr>
        <dsp:cNvPr id="0" name=""/>
        <dsp:cNvSpPr/>
      </dsp:nvSpPr>
      <dsp:spPr>
        <a:xfrm>
          <a:off x="4402585" y="810045"/>
          <a:ext cx="819615" cy="70620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5DCE6A-94B5-4ACE-AF11-C8A40B423AAD}">
      <dsp:nvSpPr>
        <dsp:cNvPr id="0" name=""/>
        <dsp:cNvSpPr/>
      </dsp:nvSpPr>
      <dsp:spPr>
        <a:xfrm>
          <a:off x="2854961" y="0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Modernisation HEIs &amp; HE systems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14552" y="216747"/>
        <a:ext cx="1835886" cy="1106599"/>
      </dsp:txXfrm>
    </dsp:sp>
    <dsp:sp modelId="{C32F55B7-923C-4C90-A035-2984B8CDC0B6}">
      <dsp:nvSpPr>
        <dsp:cNvPr id="0" name=""/>
        <dsp:cNvSpPr/>
      </dsp:nvSpPr>
      <dsp:spPr>
        <a:xfrm>
          <a:off x="5359140" y="2130277"/>
          <a:ext cx="819615" cy="70620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1239D-FA0C-4E33-BA7B-C11A0728649D}">
      <dsp:nvSpPr>
        <dsp:cNvPr id="0" name=""/>
        <dsp:cNvSpPr/>
      </dsp:nvSpPr>
      <dsp:spPr>
        <a:xfrm>
          <a:off x="4487624" y="947260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Societal impact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47215" y="1164007"/>
        <a:ext cx="1835886" cy="1106599"/>
      </dsp:txXfrm>
    </dsp:sp>
    <dsp:sp modelId="{676A2F79-219C-4A9D-92F0-365BB1ED3A2E}">
      <dsp:nvSpPr>
        <dsp:cNvPr id="0" name=""/>
        <dsp:cNvSpPr/>
      </dsp:nvSpPr>
      <dsp:spPr>
        <a:xfrm>
          <a:off x="4694655" y="3620570"/>
          <a:ext cx="819615" cy="70620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680494-E9E7-44F8-9266-74243EBA7EF0}">
      <dsp:nvSpPr>
        <dsp:cNvPr id="0" name=""/>
        <dsp:cNvSpPr/>
      </dsp:nvSpPr>
      <dsp:spPr>
        <a:xfrm>
          <a:off x="4487624" y="2809465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Accessibility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47215" y="3026212"/>
        <a:ext cx="1835886" cy="1106599"/>
      </dsp:txXfrm>
    </dsp:sp>
    <dsp:sp modelId="{FF896861-2D61-4C9D-AA1C-BFE4FBBBB247}">
      <dsp:nvSpPr>
        <dsp:cNvPr id="0" name=""/>
        <dsp:cNvSpPr/>
      </dsp:nvSpPr>
      <dsp:spPr>
        <a:xfrm>
          <a:off x="3046328" y="3775268"/>
          <a:ext cx="819615" cy="70620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B877D-8051-483C-8DF5-CB188A398F8B}">
      <dsp:nvSpPr>
        <dsp:cNvPr id="0" name=""/>
        <dsp:cNvSpPr/>
      </dsp:nvSpPr>
      <dsp:spPr>
        <a:xfrm>
          <a:off x="2854961" y="3757785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Innovation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14552" y="3974532"/>
        <a:ext cx="1835886" cy="1106599"/>
      </dsp:txXfrm>
    </dsp:sp>
    <dsp:sp modelId="{1C19811D-026D-4F02-ADD7-3978E40C072F}">
      <dsp:nvSpPr>
        <dsp:cNvPr id="0" name=""/>
        <dsp:cNvSpPr/>
      </dsp:nvSpPr>
      <dsp:spPr>
        <a:xfrm>
          <a:off x="2074109" y="2455566"/>
          <a:ext cx="819615" cy="70620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9E020-EDEE-42BD-8EC2-5BD89FF3038B}">
      <dsp:nvSpPr>
        <dsp:cNvPr id="0" name=""/>
        <dsp:cNvSpPr/>
      </dsp:nvSpPr>
      <dsp:spPr>
        <a:xfrm>
          <a:off x="1214720" y="2810524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Governance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4311" y="3027271"/>
        <a:ext cx="1835886" cy="1106599"/>
      </dsp:txXfrm>
    </dsp:sp>
    <dsp:sp modelId="{A75E5178-A15F-4CF2-B933-94E68B4D7EF0}">
      <dsp:nvSpPr>
        <dsp:cNvPr id="0" name=""/>
        <dsp:cNvSpPr/>
      </dsp:nvSpPr>
      <dsp:spPr>
        <a:xfrm>
          <a:off x="1214720" y="945141"/>
          <a:ext cx="2555068" cy="1540093"/>
        </a:xfrm>
        <a:prstGeom prst="hexagon">
          <a:avLst>
            <a:gd name="adj" fmla="val 28570"/>
            <a:gd name="vf" fmla="val 11547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Cooperation  / Regional integration</a:t>
          </a:r>
          <a:endParaRPr lang="en-GB" sz="2000" b="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74311" y="1161888"/>
        <a:ext cx="1835886" cy="11065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C7882-E855-411A-BCEF-8F901E5F9FBB}">
      <dsp:nvSpPr>
        <dsp:cNvPr id="0" name=""/>
        <dsp:cNvSpPr/>
      </dsp:nvSpPr>
      <dsp:spPr>
        <a:xfrm>
          <a:off x="3655239" y="1481"/>
          <a:ext cx="5482858" cy="11751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a new type of support</a:t>
          </a:r>
          <a:endParaRPr lang="en-GB" sz="2800" kern="1200" noProof="0" dirty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55239" y="148374"/>
        <a:ext cx="5042180" cy="881356"/>
      </dsp:txXfrm>
    </dsp:sp>
    <dsp:sp modelId="{E6C63E66-5A3F-45AA-9439-313945BD3843}">
      <dsp:nvSpPr>
        <dsp:cNvPr id="0" name=""/>
        <dsp:cNvSpPr/>
      </dsp:nvSpPr>
      <dsp:spPr>
        <a:xfrm>
          <a:off x="0" y="1481"/>
          <a:ext cx="3655239" cy="11751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Three strands</a:t>
          </a:r>
          <a:endParaRPr lang="en-GB" sz="2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366" y="58847"/>
        <a:ext cx="3540507" cy="1060410"/>
      </dsp:txXfrm>
    </dsp:sp>
    <dsp:sp modelId="{23714B61-CBE4-43F0-8439-A489C6EF6CBD}">
      <dsp:nvSpPr>
        <dsp:cNvPr id="0" name=""/>
        <dsp:cNvSpPr/>
      </dsp:nvSpPr>
      <dsp:spPr>
        <a:xfrm>
          <a:off x="3629140" y="1294138"/>
          <a:ext cx="5482858" cy="11751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-901849"/>
              <a:satOff val="-6562"/>
              <a:lumOff val="-8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overarching &amp;                sub-priorities</a:t>
          </a:r>
          <a:endParaRPr lang="en-US" sz="2800" b="1" kern="1200" dirty="0">
            <a:solidFill>
              <a:schemeClr val="accent5">
                <a:lumMod val="60000"/>
                <a:lumOff val="4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29140" y="1441031"/>
        <a:ext cx="5042180" cy="881356"/>
      </dsp:txXfrm>
    </dsp:sp>
    <dsp:sp modelId="{88D14F56-DC3C-4E5F-9709-FE0B2F4B8DAB}">
      <dsp:nvSpPr>
        <dsp:cNvPr id="0" name=""/>
        <dsp:cNvSpPr/>
      </dsp:nvSpPr>
      <dsp:spPr>
        <a:xfrm>
          <a:off x="0" y="1294138"/>
          <a:ext cx="3655239" cy="1175142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Regional Priorities</a:t>
          </a:r>
          <a:endParaRPr lang="en-GB" sz="28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366" y="1351504"/>
        <a:ext cx="3540507" cy="1060410"/>
      </dsp:txXfrm>
    </dsp:sp>
    <dsp:sp modelId="{F3B96A8C-3205-4795-9817-90B99CA3F3FB}">
      <dsp:nvSpPr>
        <dsp:cNvPr id="0" name=""/>
        <dsp:cNvSpPr/>
      </dsp:nvSpPr>
      <dsp:spPr>
        <a:xfrm>
          <a:off x="3655239" y="2586795"/>
          <a:ext cx="5482858" cy="1175142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03699"/>
              <a:satOff val="-13125"/>
              <a:lumOff val="-1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b="1" kern="1200" noProof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lump sum II</a:t>
          </a:r>
        </a:p>
      </dsp:txBody>
      <dsp:txXfrm>
        <a:off x="3655239" y="2733688"/>
        <a:ext cx="5042180" cy="881356"/>
      </dsp:txXfrm>
    </dsp:sp>
    <dsp:sp modelId="{CF1F2D40-0F3E-4CA6-8362-0CA4C532A579}">
      <dsp:nvSpPr>
        <dsp:cNvPr id="0" name=""/>
        <dsp:cNvSpPr/>
      </dsp:nvSpPr>
      <dsp:spPr>
        <a:xfrm>
          <a:off x="0" y="2586795"/>
          <a:ext cx="3655239" cy="1175142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New budget system</a:t>
          </a:r>
        </a:p>
      </dsp:txBody>
      <dsp:txXfrm>
        <a:off x="57366" y="2644161"/>
        <a:ext cx="3540507" cy="1060410"/>
      </dsp:txXfrm>
    </dsp:sp>
    <dsp:sp modelId="{00EC1207-226E-4319-B54B-292205C0F996}">
      <dsp:nvSpPr>
        <dsp:cNvPr id="0" name=""/>
        <dsp:cNvSpPr/>
      </dsp:nvSpPr>
      <dsp:spPr>
        <a:xfrm>
          <a:off x="3655239" y="3879452"/>
          <a:ext cx="5482858" cy="11751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2">
              <a:tint val="40000"/>
              <a:alpha val="90000"/>
              <a:hueOff val="-2705548"/>
              <a:satOff val="-19687"/>
              <a:lumOff val="-26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b="1" kern="1200" noProof="0" dirty="0" smtClean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rPr>
            <a:t>FTOP</a:t>
          </a:r>
        </a:p>
      </dsp:txBody>
      <dsp:txXfrm>
        <a:off x="3655239" y="4026345"/>
        <a:ext cx="5042180" cy="881356"/>
      </dsp:txXfrm>
    </dsp:sp>
    <dsp:sp modelId="{83361C98-F0BE-4CF1-9826-7B0EF4C1EF9F}">
      <dsp:nvSpPr>
        <dsp:cNvPr id="0" name=""/>
        <dsp:cNvSpPr/>
      </dsp:nvSpPr>
      <dsp:spPr>
        <a:xfrm>
          <a:off x="0" y="3879452"/>
          <a:ext cx="3655239" cy="1175142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New publication system</a:t>
          </a:r>
        </a:p>
      </dsp:txBody>
      <dsp:txXfrm>
        <a:off x="57366" y="3936818"/>
        <a:ext cx="3540507" cy="10604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5F40B-90A1-4A51-8A04-03BAFF651C31}">
      <dsp:nvSpPr>
        <dsp:cNvPr id="0" name=""/>
        <dsp:cNvSpPr/>
      </dsp:nvSpPr>
      <dsp:spPr>
        <a:xfrm>
          <a:off x="0" y="293"/>
          <a:ext cx="5356494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Green deal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64" y="44157"/>
        <a:ext cx="5268766" cy="810832"/>
      </dsp:txXfrm>
    </dsp:sp>
    <dsp:sp modelId="{27C37F04-E212-43DF-9B54-5C654B5354EB}">
      <dsp:nvSpPr>
        <dsp:cNvPr id="0" name=""/>
        <dsp:cNvSpPr/>
      </dsp:nvSpPr>
      <dsp:spPr>
        <a:xfrm>
          <a:off x="0" y="1037093"/>
          <a:ext cx="5356494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Digital transformation</a:t>
          </a:r>
          <a:endParaRPr lang="en-IE" sz="20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64" y="1080957"/>
        <a:ext cx="5268766" cy="810832"/>
      </dsp:txXfrm>
    </dsp:sp>
    <dsp:sp modelId="{A38B9772-10B6-4ED0-B69E-EEC3D6270ECB}">
      <dsp:nvSpPr>
        <dsp:cNvPr id="0" name=""/>
        <dsp:cNvSpPr/>
      </dsp:nvSpPr>
      <dsp:spPr>
        <a:xfrm>
          <a:off x="0" y="2073894"/>
          <a:ext cx="5356494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Migration and Mobility</a:t>
          </a:r>
          <a:endParaRPr lang="en-IE" sz="20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64" y="2117758"/>
        <a:ext cx="5268766" cy="810832"/>
      </dsp:txXfrm>
    </dsp:sp>
    <dsp:sp modelId="{1B54E0BE-E28D-45D7-ACB6-207021C0E900}">
      <dsp:nvSpPr>
        <dsp:cNvPr id="0" name=""/>
        <dsp:cNvSpPr/>
      </dsp:nvSpPr>
      <dsp:spPr>
        <a:xfrm>
          <a:off x="0" y="3110693"/>
          <a:ext cx="5356494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Governance, peace, security and human development</a:t>
          </a:r>
          <a:endParaRPr lang="en-IE" sz="20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64" y="3154557"/>
        <a:ext cx="5268766" cy="810832"/>
      </dsp:txXfrm>
    </dsp:sp>
    <dsp:sp modelId="{1CBEA83B-F7C0-43B5-B7B5-D0AA4CC17A25}">
      <dsp:nvSpPr>
        <dsp:cNvPr id="0" name=""/>
        <dsp:cNvSpPr/>
      </dsp:nvSpPr>
      <dsp:spPr>
        <a:xfrm>
          <a:off x="0" y="4147494"/>
          <a:ext cx="5356494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Sustainable growth and jobs</a:t>
          </a:r>
          <a:endParaRPr lang="en-IE" sz="20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64" y="4191358"/>
        <a:ext cx="5268766" cy="8108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A66F0-39E1-4F4C-A5A2-124ACA9096A1}">
      <dsp:nvSpPr>
        <dsp:cNvPr id="0" name=""/>
        <dsp:cNvSpPr/>
      </dsp:nvSpPr>
      <dsp:spPr>
        <a:xfrm>
          <a:off x="0" y="0"/>
          <a:ext cx="91651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63AB90-BCA1-4DBC-B6BB-06CB6BC74348}">
      <dsp:nvSpPr>
        <dsp:cNvPr id="0" name=""/>
        <dsp:cNvSpPr/>
      </dsp:nvSpPr>
      <dsp:spPr>
        <a:xfrm>
          <a:off x="0" y="0"/>
          <a:ext cx="9165175" cy="108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Facilitate access to </a:t>
          </a: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newcomers</a:t>
          </a:r>
          <a:r>
            <a:rPr lang="en-GB" sz="2000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GB" sz="2000" kern="1200" noProof="0" dirty="0">
            <a:solidFill>
              <a:schemeClr val="accent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9165175" cy="1084633"/>
      </dsp:txXfrm>
    </dsp:sp>
    <dsp:sp modelId="{58A0A763-FA11-449A-BA94-3CA724A79881}">
      <dsp:nvSpPr>
        <dsp:cNvPr id="0" name=""/>
        <dsp:cNvSpPr/>
      </dsp:nvSpPr>
      <dsp:spPr>
        <a:xfrm>
          <a:off x="0" y="1084634"/>
          <a:ext cx="91651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A39F62-9A27-4967-8894-26FDD7EB2A42}">
      <dsp:nvSpPr>
        <dsp:cNvPr id="0" name=""/>
        <dsp:cNvSpPr/>
      </dsp:nvSpPr>
      <dsp:spPr>
        <a:xfrm>
          <a:off x="0" y="1084633"/>
          <a:ext cx="9165175" cy="108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First step</a:t>
          </a: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for participating organisations to </a:t>
          </a: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enhance</a:t>
          </a: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increase</a:t>
          </a: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means to reach out to </a:t>
          </a: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people with fewer opportunities</a:t>
          </a:r>
          <a:r>
            <a:rPr lang="en-GB" sz="2000" b="0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0" y="1084633"/>
        <a:ext cx="9165175" cy="1084633"/>
      </dsp:txXfrm>
    </dsp:sp>
    <dsp:sp modelId="{B916DA9D-D96B-4793-A350-37AD5ED3F5FA}">
      <dsp:nvSpPr>
        <dsp:cNvPr id="0" name=""/>
        <dsp:cNvSpPr/>
      </dsp:nvSpPr>
      <dsp:spPr>
        <a:xfrm>
          <a:off x="0" y="2169268"/>
          <a:ext cx="91651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489E5-137A-4F4C-B33A-4FBD486AB912}">
      <dsp:nvSpPr>
        <dsp:cNvPr id="0" name=""/>
        <dsp:cNvSpPr/>
      </dsp:nvSpPr>
      <dsp:spPr>
        <a:xfrm>
          <a:off x="0" y="2169267"/>
          <a:ext cx="9165175" cy="108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Reduce the internationalisation gap</a:t>
          </a: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of HEIs from the same country/region.</a:t>
          </a:r>
        </a:p>
      </dsp:txBody>
      <dsp:txXfrm>
        <a:off x="0" y="2169267"/>
        <a:ext cx="9165175" cy="1084633"/>
      </dsp:txXfrm>
    </dsp:sp>
    <dsp:sp modelId="{3C5E57CF-16E3-44F6-B2E2-0455B0CA0DA7}">
      <dsp:nvSpPr>
        <dsp:cNvPr id="0" name=""/>
        <dsp:cNvSpPr/>
      </dsp:nvSpPr>
      <dsp:spPr>
        <a:xfrm>
          <a:off x="0" y="3253902"/>
          <a:ext cx="91651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421295-2152-46C8-A6D4-B9717E41F329}">
      <dsp:nvSpPr>
        <dsp:cNvPr id="0" name=""/>
        <dsp:cNvSpPr/>
      </dsp:nvSpPr>
      <dsp:spPr>
        <a:xfrm>
          <a:off x="0" y="3253901"/>
          <a:ext cx="9165175" cy="108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Fostering </a:t>
          </a:r>
          <a:r>
            <a:rPr lang="en-GB" sz="2000" b="1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social inclusion</a:t>
          </a:r>
          <a:r>
            <a:rPr lang="en-GB" sz="2000" b="0" kern="1200" noProof="0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0" y="3253901"/>
        <a:ext cx="9165175" cy="10846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DF89C-9E12-45F1-9076-CBA201A37E3B}">
      <dsp:nvSpPr>
        <dsp:cNvPr id="0" name=""/>
        <dsp:cNvSpPr/>
      </dsp:nvSpPr>
      <dsp:spPr>
        <a:xfrm>
          <a:off x="-5309668" y="-813534"/>
          <a:ext cx="6325528" cy="6325528"/>
        </a:xfrm>
        <a:prstGeom prst="blockArc">
          <a:avLst>
            <a:gd name="adj1" fmla="val 18900000"/>
            <a:gd name="adj2" fmla="val 2700000"/>
            <a:gd name="adj3" fmla="val 341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FFFD04-1D56-49E9-BC9D-F0AAEBA50806}">
      <dsp:nvSpPr>
        <dsp:cNvPr id="0" name=""/>
        <dsp:cNvSpPr/>
      </dsp:nvSpPr>
      <dsp:spPr>
        <a:xfrm>
          <a:off x="329596" y="213591"/>
          <a:ext cx="8772853" cy="42699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Innovation with business involvement to maximize societal impact</a:t>
          </a:r>
          <a:endParaRPr lang="en-GB" sz="2000" kern="12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9596" y="213591"/>
        <a:ext cx="8772853" cy="426995"/>
      </dsp:txXfrm>
    </dsp:sp>
    <dsp:sp modelId="{0C5D11B4-C892-47B5-A344-87F71268DDE6}">
      <dsp:nvSpPr>
        <dsp:cNvPr id="0" name=""/>
        <dsp:cNvSpPr/>
      </dsp:nvSpPr>
      <dsp:spPr>
        <a:xfrm>
          <a:off x="62724" y="160217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1E47C58-ADF4-4856-BEFA-14CA9C7BE388}">
      <dsp:nvSpPr>
        <dsp:cNvPr id="0" name=""/>
        <dsp:cNvSpPr/>
      </dsp:nvSpPr>
      <dsp:spPr>
        <a:xfrm>
          <a:off x="716280" y="854461"/>
          <a:ext cx="8386170" cy="426995"/>
        </a:xfrm>
        <a:prstGeom prst="rect">
          <a:avLst/>
        </a:prstGeom>
        <a:gradFill rotWithShape="0">
          <a:gsLst>
            <a:gs pos="0">
              <a:schemeClr val="accent2">
                <a:hueOff val="-302039"/>
                <a:satOff val="660"/>
                <a:lumOff val="-2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302039"/>
                <a:satOff val="660"/>
                <a:lumOff val="-2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302039"/>
                <a:satOff val="660"/>
                <a:lumOff val="-2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Modernising HEIs by promoting reform</a:t>
          </a:r>
        </a:p>
      </dsp:txBody>
      <dsp:txXfrm>
        <a:off x="716280" y="854461"/>
        <a:ext cx="8386170" cy="426995"/>
      </dsp:txXfrm>
    </dsp:sp>
    <dsp:sp modelId="{C32A19D7-5E30-410E-B7A5-0335BB5979B1}">
      <dsp:nvSpPr>
        <dsp:cNvPr id="0" name=""/>
        <dsp:cNvSpPr/>
      </dsp:nvSpPr>
      <dsp:spPr>
        <a:xfrm>
          <a:off x="449407" y="801087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02039"/>
              <a:satOff val="660"/>
              <a:lumOff val="-24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EEAF1ED-F002-416B-A479-6741DDED26C1}">
      <dsp:nvSpPr>
        <dsp:cNvPr id="0" name=""/>
        <dsp:cNvSpPr/>
      </dsp:nvSpPr>
      <dsp:spPr>
        <a:xfrm>
          <a:off x="928180" y="1494861"/>
          <a:ext cx="8174269" cy="426995"/>
        </a:xfrm>
        <a:prstGeom prst="rect">
          <a:avLst/>
        </a:prstGeom>
        <a:gradFill rotWithShape="0">
          <a:gsLst>
            <a:gs pos="0">
              <a:schemeClr val="accent2">
                <a:hueOff val="-604079"/>
                <a:satOff val="1321"/>
                <a:lumOff val="-4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604079"/>
                <a:satOff val="1321"/>
                <a:lumOff val="-4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604079"/>
                <a:satOff val="1321"/>
                <a:lumOff val="-4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Introducing practical learning schemes with a link to business</a:t>
          </a:r>
        </a:p>
      </dsp:txBody>
      <dsp:txXfrm>
        <a:off x="928180" y="1494861"/>
        <a:ext cx="8174269" cy="426995"/>
      </dsp:txXfrm>
    </dsp:sp>
    <dsp:sp modelId="{977EF67E-F6EF-4621-B1E3-D870F66F0647}">
      <dsp:nvSpPr>
        <dsp:cNvPr id="0" name=""/>
        <dsp:cNvSpPr/>
      </dsp:nvSpPr>
      <dsp:spPr>
        <a:xfrm>
          <a:off x="661308" y="1441487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604079"/>
              <a:satOff val="1321"/>
              <a:lumOff val="-49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8F5300A-7E0E-45C1-9EEB-4ED944E219C9}">
      <dsp:nvSpPr>
        <dsp:cNvPr id="0" name=""/>
        <dsp:cNvSpPr/>
      </dsp:nvSpPr>
      <dsp:spPr>
        <a:xfrm>
          <a:off x="995838" y="2135731"/>
          <a:ext cx="8106612" cy="426995"/>
        </a:xfrm>
        <a:prstGeom prst="rect">
          <a:avLst/>
        </a:prstGeom>
        <a:gradFill rotWithShape="0">
          <a:gsLst>
            <a:gs pos="0">
              <a:schemeClr val="accent2">
                <a:hueOff val="-906118"/>
                <a:satOff val="1981"/>
                <a:lumOff val="-7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906118"/>
                <a:satOff val="1981"/>
                <a:lumOff val="-7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906118"/>
                <a:satOff val="1981"/>
                <a:lumOff val="-7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Implementation of new learning methods</a:t>
          </a:r>
          <a:endParaRPr lang="en-GB" sz="2000" kern="12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95838" y="2135731"/>
        <a:ext cx="8106612" cy="426995"/>
      </dsp:txXfrm>
    </dsp:sp>
    <dsp:sp modelId="{07C90C31-E51D-4AEB-8869-F68689F4AB27}">
      <dsp:nvSpPr>
        <dsp:cNvPr id="0" name=""/>
        <dsp:cNvSpPr/>
      </dsp:nvSpPr>
      <dsp:spPr>
        <a:xfrm>
          <a:off x="728965" y="2082357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906118"/>
              <a:satOff val="1981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238F73D-3760-474B-B2A1-613384A992BF}">
      <dsp:nvSpPr>
        <dsp:cNvPr id="0" name=""/>
        <dsp:cNvSpPr/>
      </dsp:nvSpPr>
      <dsp:spPr>
        <a:xfrm>
          <a:off x="928180" y="2776601"/>
          <a:ext cx="8174269" cy="426995"/>
        </a:xfrm>
        <a:prstGeom prst="rect">
          <a:avLst/>
        </a:prstGeom>
        <a:gradFill rotWithShape="0">
          <a:gsLst>
            <a:gs pos="0">
              <a:schemeClr val="accent2">
                <a:hueOff val="-1208157"/>
                <a:satOff val="2641"/>
                <a:lumOff val="-9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208157"/>
                <a:satOff val="2641"/>
                <a:lumOff val="-9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208157"/>
                <a:satOff val="2641"/>
                <a:lumOff val="-9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Innovative curricula linked to business</a:t>
          </a:r>
          <a:endParaRPr lang="en-GB" sz="2000" kern="12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8180" y="2776601"/>
        <a:ext cx="8174269" cy="426995"/>
      </dsp:txXfrm>
    </dsp:sp>
    <dsp:sp modelId="{53442AB8-1ED0-42D4-B945-4ED62CC2B435}">
      <dsp:nvSpPr>
        <dsp:cNvPr id="0" name=""/>
        <dsp:cNvSpPr/>
      </dsp:nvSpPr>
      <dsp:spPr>
        <a:xfrm>
          <a:off x="661308" y="2723226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208157"/>
              <a:satOff val="2641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5AB8173-AE69-45AD-A1EC-3D8E8196311C}">
      <dsp:nvSpPr>
        <dsp:cNvPr id="0" name=""/>
        <dsp:cNvSpPr/>
      </dsp:nvSpPr>
      <dsp:spPr>
        <a:xfrm>
          <a:off x="716280" y="3417001"/>
          <a:ext cx="8386170" cy="426995"/>
        </a:xfrm>
        <a:prstGeom prst="rect">
          <a:avLst/>
        </a:prstGeom>
        <a:gradFill rotWithShape="0">
          <a:gsLst>
            <a:gs pos="0">
              <a:schemeClr val="accent2">
                <a:hueOff val="-1510197"/>
                <a:satOff val="3302"/>
                <a:lumOff val="-1225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510197"/>
                <a:satOff val="3302"/>
                <a:lumOff val="-1225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510197"/>
                <a:satOff val="3302"/>
                <a:lumOff val="-1225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Introducing practical learning schemes</a:t>
          </a:r>
          <a:endParaRPr lang="en-GB" sz="2000" kern="12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6280" y="3417001"/>
        <a:ext cx="8386170" cy="426995"/>
      </dsp:txXfrm>
    </dsp:sp>
    <dsp:sp modelId="{054F0592-93CB-40E5-9EC8-93CCD6DC2E27}">
      <dsp:nvSpPr>
        <dsp:cNvPr id="0" name=""/>
        <dsp:cNvSpPr/>
      </dsp:nvSpPr>
      <dsp:spPr>
        <a:xfrm>
          <a:off x="449407" y="3363626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510197"/>
              <a:satOff val="3302"/>
              <a:lumOff val="-1225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E027C1A-82E6-4F9F-A5EC-824F82E016F2}">
      <dsp:nvSpPr>
        <dsp:cNvPr id="0" name=""/>
        <dsp:cNvSpPr/>
      </dsp:nvSpPr>
      <dsp:spPr>
        <a:xfrm>
          <a:off x="329596" y="4057871"/>
          <a:ext cx="8772853" cy="426995"/>
        </a:xfrm>
        <a:prstGeom prst="rect">
          <a:avLst/>
        </a:prstGeom>
        <a:gradFill rotWithShape="0">
          <a:gsLst>
            <a:gs pos="0">
              <a:schemeClr val="accent2">
                <a:hueOff val="-1812236"/>
                <a:satOff val="3962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812236"/>
                <a:satOff val="3962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812236"/>
                <a:satOff val="3962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8928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Reform governance and management at HEIs</a:t>
          </a:r>
          <a:endParaRPr lang="en-GB" sz="2000" kern="1200" noProof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9596" y="4057871"/>
        <a:ext cx="8772853" cy="426995"/>
      </dsp:txXfrm>
    </dsp:sp>
    <dsp:sp modelId="{21664644-FE91-4A21-AF25-2A1D30672F8E}">
      <dsp:nvSpPr>
        <dsp:cNvPr id="0" name=""/>
        <dsp:cNvSpPr/>
      </dsp:nvSpPr>
      <dsp:spPr>
        <a:xfrm>
          <a:off x="62724" y="4004496"/>
          <a:ext cx="533744" cy="53374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812236"/>
              <a:satOff val="3962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50A8A-8CA5-413B-B6F5-257BF92578BE}">
      <dsp:nvSpPr>
        <dsp:cNvPr id="0" name=""/>
        <dsp:cNvSpPr/>
      </dsp:nvSpPr>
      <dsp:spPr>
        <a:xfrm>
          <a:off x="64835" y="550619"/>
          <a:ext cx="2089358" cy="17411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Mutual learning between public authorities of the countries associated to the Programme and those of the third countries</a:t>
          </a:r>
          <a:endParaRPr lang="en-GB" sz="16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835" y="550619"/>
        <a:ext cx="2089358" cy="1741139"/>
      </dsp:txXfrm>
    </dsp:sp>
    <dsp:sp modelId="{0867DD22-3A6F-4AAD-A809-055ABB90CD22}">
      <dsp:nvSpPr>
        <dsp:cNvPr id="0" name=""/>
        <dsp:cNvSpPr/>
      </dsp:nvSpPr>
      <dsp:spPr>
        <a:xfrm>
          <a:off x="2359598" y="546928"/>
          <a:ext cx="2098211" cy="1748521"/>
        </a:xfrm>
        <a:prstGeom prst="rect">
          <a:avLst/>
        </a:prstGeom>
        <a:solidFill>
          <a:schemeClr val="accent2">
            <a:hueOff val="-258891"/>
            <a:satOff val="56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Promote inclusive Higher Education systems</a:t>
          </a:r>
        </a:p>
      </dsp:txBody>
      <dsp:txXfrm>
        <a:off x="2359598" y="546928"/>
        <a:ext cx="2098211" cy="1748521"/>
      </dsp:txXfrm>
    </dsp:sp>
    <dsp:sp modelId="{928BEDF9-6347-4E12-9342-539B513FF3FF}">
      <dsp:nvSpPr>
        <dsp:cNvPr id="0" name=""/>
        <dsp:cNvSpPr/>
      </dsp:nvSpPr>
      <dsp:spPr>
        <a:xfrm>
          <a:off x="4663214" y="541339"/>
          <a:ext cx="2111644" cy="1759699"/>
        </a:xfrm>
        <a:prstGeom prst="rect">
          <a:avLst/>
        </a:prstGeom>
        <a:solidFill>
          <a:schemeClr val="accent2">
            <a:hueOff val="-517782"/>
            <a:satOff val="1132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Increase capacities of bodies in charge of Higher Education</a:t>
          </a:r>
        </a:p>
      </dsp:txBody>
      <dsp:txXfrm>
        <a:off x="4663214" y="541339"/>
        <a:ext cx="2111644" cy="1759699"/>
      </dsp:txXfrm>
    </dsp:sp>
    <dsp:sp modelId="{C0820F20-493A-45FB-B2FD-D6FCDBC1B112}">
      <dsp:nvSpPr>
        <dsp:cNvPr id="0" name=""/>
        <dsp:cNvSpPr/>
      </dsp:nvSpPr>
      <dsp:spPr>
        <a:xfrm>
          <a:off x="6980264" y="533772"/>
          <a:ext cx="2129802" cy="1774833"/>
        </a:xfrm>
        <a:prstGeom prst="rect">
          <a:avLst/>
        </a:prstGeom>
        <a:solidFill>
          <a:schemeClr val="accent2">
            <a:hueOff val="-776673"/>
            <a:satOff val="1698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Identify synergies with ongoing EU initiatives</a:t>
          </a:r>
        </a:p>
      </dsp:txBody>
      <dsp:txXfrm>
        <a:off x="6980264" y="533772"/>
        <a:ext cx="2129802" cy="1774833"/>
      </dsp:txXfrm>
    </dsp:sp>
    <dsp:sp modelId="{824E19D1-9A35-49DE-A377-BC00D90FA8C9}">
      <dsp:nvSpPr>
        <dsp:cNvPr id="0" name=""/>
        <dsp:cNvSpPr/>
      </dsp:nvSpPr>
      <dsp:spPr>
        <a:xfrm>
          <a:off x="2340" y="2526594"/>
          <a:ext cx="2129802" cy="1774833"/>
        </a:xfrm>
        <a:prstGeom prst="rect">
          <a:avLst/>
        </a:prstGeom>
        <a:solidFill>
          <a:schemeClr val="accent2">
            <a:hueOff val="-1035564"/>
            <a:satOff val="2264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Foster national ownership</a:t>
          </a:r>
          <a:endParaRPr lang="en-GB" sz="16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40" y="2526594"/>
        <a:ext cx="2129802" cy="1774833"/>
      </dsp:txXfrm>
    </dsp:sp>
    <dsp:sp modelId="{C28BDC38-12FA-457B-A2C9-C94F0E25EFA4}">
      <dsp:nvSpPr>
        <dsp:cNvPr id="0" name=""/>
        <dsp:cNvSpPr/>
      </dsp:nvSpPr>
      <dsp:spPr>
        <a:xfrm>
          <a:off x="2337548" y="2526594"/>
          <a:ext cx="2129802" cy="1774833"/>
        </a:xfrm>
        <a:prstGeom prst="rect">
          <a:avLst/>
        </a:prstGeom>
        <a:solidFill>
          <a:schemeClr val="accent2">
            <a:hueOff val="-1294454"/>
            <a:satOff val="2830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Efficient and effective policy making</a:t>
          </a:r>
          <a:endParaRPr lang="en-GB" sz="16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37548" y="2526594"/>
        <a:ext cx="2129802" cy="1774833"/>
      </dsp:txXfrm>
    </dsp:sp>
    <dsp:sp modelId="{7A2CDEC2-F587-443D-8B4A-5C732CD42422}">
      <dsp:nvSpPr>
        <dsp:cNvPr id="0" name=""/>
        <dsp:cNvSpPr/>
      </dsp:nvSpPr>
      <dsp:spPr>
        <a:xfrm>
          <a:off x="4672755" y="2524678"/>
          <a:ext cx="2134403" cy="1778666"/>
        </a:xfrm>
        <a:prstGeom prst="rect">
          <a:avLst/>
        </a:prstGeom>
        <a:solidFill>
          <a:schemeClr val="accent2">
            <a:hueOff val="-1553345"/>
            <a:satOff val="3396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Foster common regional strategies in Higher Education</a:t>
          </a:r>
          <a:endParaRPr lang="en-GB" sz="16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72755" y="2524678"/>
        <a:ext cx="2134403" cy="1778666"/>
      </dsp:txXfrm>
    </dsp:sp>
    <dsp:sp modelId="{86BEA413-0B72-487C-B1DF-D2236A5B1559}">
      <dsp:nvSpPr>
        <dsp:cNvPr id="0" name=""/>
        <dsp:cNvSpPr/>
      </dsp:nvSpPr>
      <dsp:spPr>
        <a:xfrm>
          <a:off x="7012564" y="2514011"/>
          <a:ext cx="2159996" cy="1800000"/>
        </a:xfrm>
        <a:prstGeom prst="rect">
          <a:avLst/>
        </a:prstGeom>
        <a:solidFill>
          <a:schemeClr val="accent2">
            <a:hueOff val="-1812236"/>
            <a:satOff val="3962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noProof="0" dirty="0" smtClean="0">
              <a:latin typeface="Arial" panose="020B0604020202020204" pitchFamily="34" charset="0"/>
              <a:cs typeface="Arial" panose="020B0604020202020204" pitchFamily="34" charset="0"/>
            </a:rPr>
            <a:t>Introduction of funding mechanisms</a:t>
          </a:r>
          <a:endParaRPr lang="en-GB" sz="1600" kern="1200" noProof="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12564" y="2514011"/>
        <a:ext cx="2159996" cy="180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DFA3C4-64E2-45AF-9DC9-CF5262BD40D4}">
      <dsp:nvSpPr>
        <dsp:cNvPr id="0" name=""/>
        <dsp:cNvSpPr/>
      </dsp:nvSpPr>
      <dsp:spPr>
        <a:xfrm rot="16200000">
          <a:off x="-575508" y="576557"/>
          <a:ext cx="3881437" cy="2728321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100" kern="1200" smtClean="0"/>
            <a:t>In the proposal, applicants must provide a </a:t>
          </a:r>
          <a:r>
            <a:rPr lang="en-GB" altLang="en-US" sz="2100" b="1" kern="1200" smtClean="0"/>
            <a:t>detailed estimation of costs </a:t>
          </a:r>
          <a:r>
            <a:rPr lang="en-GB" altLang="en-US" sz="2100" kern="1200" smtClean="0"/>
            <a:t>and a </a:t>
          </a:r>
          <a:r>
            <a:rPr lang="en-GB" altLang="en-US" sz="2100" b="1" kern="1200" smtClean="0"/>
            <a:t>split of the lump sum per work package and per beneficiary</a:t>
          </a:r>
          <a:endParaRPr lang="en-US" sz="2100" kern="1200"/>
        </a:p>
      </dsp:txBody>
      <dsp:txXfrm rot="5400000">
        <a:off x="1050" y="776286"/>
        <a:ext cx="2728321" cy="2328863"/>
      </dsp:txXfrm>
    </dsp:sp>
    <dsp:sp modelId="{621FBA45-C927-40A9-8191-0D46AAD79B7E}">
      <dsp:nvSpPr>
        <dsp:cNvPr id="0" name=""/>
        <dsp:cNvSpPr/>
      </dsp:nvSpPr>
      <dsp:spPr>
        <a:xfrm rot="16200000">
          <a:off x="2357437" y="576557"/>
          <a:ext cx="3881437" cy="2728321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100" b="1" kern="1200" dirty="0" smtClean="0"/>
            <a:t>Evaluators assess cost details during evaluation </a:t>
          </a:r>
          <a:r>
            <a:rPr lang="en-GB" altLang="en-US" sz="2100" kern="1200" dirty="0" smtClean="0"/>
            <a:t>and make recommendations if needed. </a:t>
          </a:r>
          <a:endParaRPr lang="en-GB" altLang="en-US" sz="2100" b="1" kern="1200" dirty="0"/>
        </a:p>
      </dsp:txBody>
      <dsp:txXfrm rot="5400000">
        <a:off x="2933995" y="776286"/>
        <a:ext cx="2728321" cy="2328863"/>
      </dsp:txXfrm>
    </dsp:sp>
    <dsp:sp modelId="{0EEEEE1D-E23B-4E82-9055-712582A763E2}">
      <dsp:nvSpPr>
        <dsp:cNvPr id="0" name=""/>
        <dsp:cNvSpPr/>
      </dsp:nvSpPr>
      <dsp:spPr>
        <a:xfrm rot="16200000">
          <a:off x="5290383" y="576557"/>
          <a:ext cx="3881437" cy="2728321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6116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100" kern="1200" dirty="0" smtClean="0"/>
            <a:t>Based on this, the </a:t>
          </a:r>
          <a:r>
            <a:rPr lang="en-GB" altLang="en-US" sz="2100" b="1" kern="1200" dirty="0" smtClean="0"/>
            <a:t>lump sum is fixed during grant preparation</a:t>
          </a:r>
          <a:endParaRPr lang="en-GB" altLang="en-US" sz="2100" kern="1200" dirty="0" smtClean="0"/>
        </a:p>
      </dsp:txBody>
      <dsp:txXfrm rot="5400000">
        <a:off x="5866941" y="776286"/>
        <a:ext cx="2728321" cy="23288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73B17-A6FE-4EE6-83D9-2A9AF9324069}">
      <dsp:nvSpPr>
        <dsp:cNvPr id="0" name=""/>
        <dsp:cNvSpPr/>
      </dsp:nvSpPr>
      <dsp:spPr>
        <a:xfrm>
          <a:off x="2782" y="365652"/>
          <a:ext cx="2791902" cy="279190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3648" tIns="21590" rIns="153648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700" b="1" kern="1200">
              <a:solidFill>
                <a:srgbClr val="024B9C"/>
              </a:solidFill>
            </a:rPr>
            <a:t>Relevance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700" b="1" kern="1200">
              <a:solidFill>
                <a:schemeClr val="tx1">
                  <a:lumMod val="75000"/>
                  <a:lumOff val="25000"/>
                </a:schemeClr>
              </a:solidFill>
            </a:rPr>
            <a:t> (30 points)</a:t>
          </a:r>
          <a:endParaRPr lang="en-GB" sz="1700" b="1" kern="120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11647" y="774517"/>
        <a:ext cx="1974172" cy="1974172"/>
      </dsp:txXfrm>
    </dsp:sp>
    <dsp:sp modelId="{53868B51-589E-4C37-86EA-0A00562E1790}">
      <dsp:nvSpPr>
        <dsp:cNvPr id="0" name=""/>
        <dsp:cNvSpPr/>
      </dsp:nvSpPr>
      <dsp:spPr>
        <a:xfrm>
          <a:off x="2236304" y="365652"/>
          <a:ext cx="2791902" cy="2791902"/>
        </a:xfrm>
        <a:prstGeom prst="ellipse">
          <a:avLst/>
        </a:prstGeom>
        <a:solidFill>
          <a:schemeClr val="accent2">
            <a:alpha val="50000"/>
            <a:hueOff val="-604079"/>
            <a:satOff val="1321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3648" tIns="21590" rIns="153648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>
              <a:solidFill>
                <a:srgbClr val="024B9C"/>
              </a:solidFill>
            </a:rPr>
            <a:t>Quality of 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 smtClean="0">
              <a:solidFill>
                <a:srgbClr val="024B9C"/>
              </a:solidFill>
            </a:rPr>
            <a:t>Project Design and  </a:t>
          </a:r>
          <a:r>
            <a:rPr lang="en-GB" sz="1700" b="1" kern="1200" noProof="0" dirty="0">
              <a:solidFill>
                <a:srgbClr val="024B9C"/>
              </a:solidFill>
            </a:rPr>
            <a:t>Implementation 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>
              <a:solidFill>
                <a:schemeClr val="tx1">
                  <a:lumMod val="75000"/>
                  <a:lumOff val="25000"/>
                </a:schemeClr>
              </a:solidFill>
            </a:rPr>
            <a:t>(30 points)</a:t>
          </a:r>
        </a:p>
      </dsp:txBody>
      <dsp:txXfrm>
        <a:off x="2645169" y="774517"/>
        <a:ext cx="1974172" cy="1974172"/>
      </dsp:txXfrm>
    </dsp:sp>
    <dsp:sp modelId="{1F90D968-AC7D-4433-ADB8-F622EFE4A075}">
      <dsp:nvSpPr>
        <dsp:cNvPr id="0" name=""/>
        <dsp:cNvSpPr/>
      </dsp:nvSpPr>
      <dsp:spPr>
        <a:xfrm>
          <a:off x="4469826" y="365652"/>
          <a:ext cx="2791902" cy="2791902"/>
        </a:xfrm>
        <a:prstGeom prst="ellipse">
          <a:avLst/>
        </a:prstGeom>
        <a:solidFill>
          <a:schemeClr val="accent2">
            <a:alpha val="50000"/>
            <a:hueOff val="-1208157"/>
            <a:satOff val="2641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3648" tIns="21590" rIns="153648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b="1" kern="1200" noProof="0" dirty="0">
            <a:solidFill>
              <a:schemeClr val="tx1">
                <a:lumMod val="75000"/>
                <a:lumOff val="25000"/>
              </a:schemeClr>
            </a:solidFill>
          </a:endParaRP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>
              <a:solidFill>
                <a:srgbClr val="024B9C"/>
              </a:solidFill>
            </a:rPr>
            <a:t>Quality of 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 smtClean="0">
              <a:solidFill>
                <a:srgbClr val="024B9C"/>
              </a:solidFill>
            </a:rPr>
            <a:t>Partnership and cooperation </a:t>
          </a:r>
          <a:r>
            <a:rPr lang="en-GB" sz="1700" b="1" kern="1200" noProof="0" dirty="0">
              <a:solidFill>
                <a:srgbClr val="024B9C"/>
              </a:solidFill>
            </a:rPr>
            <a:t>arrangements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noProof="0" dirty="0">
              <a:solidFill>
                <a:schemeClr val="tx1">
                  <a:lumMod val="75000"/>
                  <a:lumOff val="25000"/>
                </a:schemeClr>
              </a:solidFill>
            </a:rPr>
            <a:t>(20 points)</a:t>
          </a:r>
        </a:p>
      </dsp:txBody>
      <dsp:txXfrm>
        <a:off x="4878691" y="774517"/>
        <a:ext cx="1974172" cy="1974172"/>
      </dsp:txXfrm>
    </dsp:sp>
    <dsp:sp modelId="{B4EF08F0-560B-4B56-AB85-4E36D9468800}">
      <dsp:nvSpPr>
        <dsp:cNvPr id="0" name=""/>
        <dsp:cNvSpPr/>
      </dsp:nvSpPr>
      <dsp:spPr>
        <a:xfrm>
          <a:off x="6667539" y="365652"/>
          <a:ext cx="2791902" cy="2791902"/>
        </a:xfrm>
        <a:prstGeom prst="ellipse">
          <a:avLst/>
        </a:prstGeom>
        <a:solidFill>
          <a:schemeClr val="accent2">
            <a:alpha val="50000"/>
            <a:hueOff val="-1812236"/>
            <a:satOff val="3962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3648" tIns="21590" rIns="153648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700" b="1" kern="1200" dirty="0" err="1" smtClean="0">
              <a:solidFill>
                <a:srgbClr val="024B9C"/>
              </a:solidFill>
            </a:rPr>
            <a:t>Sustainability</a:t>
          </a:r>
          <a:r>
            <a:rPr lang="fr-BE" sz="1700" b="1" kern="1200" dirty="0" smtClean="0">
              <a:solidFill>
                <a:srgbClr val="024B9C"/>
              </a:solidFill>
            </a:rPr>
            <a:t>, Impact and </a:t>
          </a:r>
          <a:r>
            <a:rPr lang="fr-BE" sz="1700" b="1" kern="1200" dirty="0" err="1" smtClean="0">
              <a:solidFill>
                <a:srgbClr val="024B9C"/>
              </a:solidFill>
            </a:rPr>
            <a:t>dissemination</a:t>
          </a:r>
          <a:r>
            <a:rPr lang="fr-BE" sz="1700" b="1" kern="1200" dirty="0" smtClean="0">
              <a:solidFill>
                <a:srgbClr val="024B9C"/>
              </a:solidFill>
            </a:rPr>
            <a:t> of the </a:t>
          </a:r>
          <a:r>
            <a:rPr lang="fr-BE" sz="1700" b="1" kern="1200" dirty="0" err="1" smtClean="0">
              <a:solidFill>
                <a:srgbClr val="024B9C"/>
              </a:solidFill>
            </a:rPr>
            <a:t>expected</a:t>
          </a:r>
          <a:r>
            <a:rPr lang="fr-BE" sz="1700" b="1" kern="1200" dirty="0" smtClean="0">
              <a:solidFill>
                <a:srgbClr val="024B9C"/>
              </a:solidFill>
            </a:rPr>
            <a:t> </a:t>
          </a:r>
          <a:r>
            <a:rPr lang="fr-BE" sz="1700" b="1" kern="1200" dirty="0" err="1" smtClean="0">
              <a:solidFill>
                <a:srgbClr val="024B9C"/>
              </a:solidFill>
            </a:rPr>
            <a:t>results</a:t>
          </a:r>
          <a:r>
            <a:rPr lang="fr-BE" sz="1700" b="1" kern="1200" dirty="0" smtClean="0">
              <a:solidFill>
                <a:srgbClr val="024B9C"/>
              </a:solidFill>
            </a:rPr>
            <a:t> </a:t>
          </a:r>
          <a:endParaRPr lang="fr-BE" sz="1700" b="1" kern="1200" dirty="0">
            <a:solidFill>
              <a:srgbClr val="024B9C"/>
            </a:solidFill>
          </a:endParaRP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7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(20 points)</a:t>
          </a:r>
          <a:endParaRPr lang="en-GB" sz="17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7076404" y="774517"/>
        <a:ext cx="1974172" cy="1974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.europa.eu/en/publication-detail/-/publication/14e9fb62-cfde-11eb-ac72-01aa75ed71a1/language-en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eacea.ec.europa.eu/grants/2021-2027/erasmus_en" TargetMode="External"/><Relationship Id="rId4" Type="http://schemas.openxmlformats.org/officeDocument/2006/relationships/hyperlink" Target="https://www.eacea.ec.europa.eu/about-eacea/about-eacea_en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Relevant info in the </a:t>
            </a:r>
            <a:r>
              <a:rPr lang="en-US" err="1">
                <a:cs typeface="Calibri"/>
              </a:rPr>
              <a:t>programme</a:t>
            </a:r>
            <a:r>
              <a:rPr lang="en-US">
                <a:cs typeface="Calibri"/>
              </a:rPr>
              <a:t> guide</a:t>
            </a:r>
            <a:endParaRPr lang="en-US"/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About Erasmus p. 10, 11, 12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About EACEA P. 4, 5</a:t>
            </a:r>
          </a:p>
          <a:p>
            <a:endParaRPr lang="en-US">
              <a:cs typeface="Calibri"/>
            </a:endParaRPr>
          </a:p>
          <a:p>
            <a:r>
              <a:rPr lang="en-US">
                <a:hlinkClick r:id="rId3"/>
              </a:rPr>
              <a:t>European Education and Culture Executive Agency - Publications Office of the EU (europa.eu)</a:t>
            </a:r>
          </a:p>
          <a:p>
            <a:r>
              <a:rPr lang="en-US">
                <a:hlinkClick r:id="rId4"/>
              </a:rPr>
              <a:t>About EACEA (europa.eu)</a:t>
            </a:r>
          </a:p>
          <a:p>
            <a:r>
              <a:rPr lang="en-US">
                <a:hlinkClick r:id="rId5"/>
              </a:rPr>
              <a:t>Erasmus+ (europa.eu)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21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388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applications </a:t>
            </a:r>
            <a:r>
              <a:rPr lang="en-US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score up to 100 points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To be considered for funding, proposals </a:t>
            </a:r>
            <a:r>
              <a:rPr lang="en-US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 score at least 60 points in total 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at </a:t>
            </a:r>
            <a:r>
              <a:rPr lang="en-US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least half of the maximum points for each award criterion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just"/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case of ex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aequo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proposals, priority will be given to projects scoring highest under the criterion "</a:t>
            </a:r>
            <a:r>
              <a:rPr lang="en-US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Relevance of the project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en-US" sz="1200" b="0" i="0" u="sng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en-US" sz="1200" b="0" i="0" u="sng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Sustainability, impact and dissemination of the expected results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”.</a:t>
            </a:r>
          </a:p>
          <a:p>
            <a:pPr algn="just"/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Following this, proposals meeting the above quality requirements will be ranked in descending order of their total scores. </a:t>
            </a:r>
          </a:p>
          <a:p>
            <a:pPr algn="just"/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 proceed to Step 2, </a:t>
            </a:r>
            <a:r>
              <a:rPr lang="en-US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list of applications per region of two times the estimated number of funded projects per Strand </a:t>
            </a: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(based on the available regional budget 243) - will be established.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915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EF6D8-4261-44FD-90A5-06AA476BDF07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6854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EF6D8-4261-44FD-90A5-06AA476BDF07}" type="slidenum">
              <a:rPr lang="fr-BE" smtClean="0"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085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Not</a:t>
            </a:r>
            <a:r>
              <a:rPr lang="fr-BE" baseline="0" dirty="0"/>
              <a:t> </a:t>
            </a:r>
            <a:r>
              <a:rPr lang="fr-BE" baseline="0" dirty="0" err="1"/>
              <a:t>very</a:t>
            </a:r>
            <a:r>
              <a:rPr lang="fr-BE" baseline="0" dirty="0"/>
              <a:t> </a:t>
            </a:r>
            <a:r>
              <a:rPr lang="fr-BE" baseline="0" dirty="0" err="1"/>
              <a:t>readable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913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12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/>
              <a:t>Update/add/delete parts of the</a:t>
            </a:r>
            <a:r>
              <a:rPr lang="en-IE" baseline="0"/>
              <a:t> copy right notice where appropriate.</a:t>
            </a:r>
          </a:p>
          <a:p>
            <a:r>
              <a:rPr lang="en-IE" baseline="0"/>
              <a:t>More information: </a:t>
            </a:r>
            <a:r>
              <a:rPr lang="en-GB">
                <a:hlinkClick r:id="rId3"/>
              </a:rPr>
              <a:t>https://myintracomm.ec.europa.eu/corp/intellectual-property/Documents/2019_Reuse-guidelines%28CC-BY%29.pdf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08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rgbClr val="0088CE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0088CE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rgbClr val="0088CE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>
                <a:solidFill>
                  <a:srgbClr val="0088C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rgbClr val="0088CE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>
                <a:solidFill>
                  <a:srgbClr val="0088C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>
              <a:defRPr>
                <a:solidFill>
                  <a:srgbClr val="0088C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0088C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08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rgbClr val="0088C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rgbClr val="0088C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rgbClr val="008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rgbClr val="0088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88C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rgbClr val="0088CE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rgbClr val="0088CE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rgbClr val="0088C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rgbClr val="0088CE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rgbClr val="0088CE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fo/funding-tenders/opportunities/portal/screen/hom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49" y="1992572"/>
            <a:ext cx="10280141" cy="2149523"/>
          </a:xfrm>
        </p:spPr>
        <p:txBody>
          <a:bodyPr>
            <a:noAutofit/>
          </a:bodyPr>
          <a:lstStyle/>
          <a:p>
            <a:pPr algn="ctr"/>
            <a:r>
              <a:rPr lang="en-GB" dirty="0" smtClean="0"/>
              <a:t>Erasmus+</a:t>
            </a:r>
            <a:br>
              <a:rPr lang="en-GB" dirty="0" smtClean="0"/>
            </a:br>
            <a:r>
              <a:rPr lang="en-GB" sz="4800" dirty="0" smtClean="0"/>
              <a:t>Capacity Building in Higher Education</a:t>
            </a:r>
            <a:endParaRPr lang="en-GB" sz="4800" dirty="0">
              <a:cs typeface="Arial"/>
            </a:endParaRP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1071350" y="5024581"/>
            <a:ext cx="5040313" cy="1833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Tx/>
              <a:buNone/>
              <a:defRPr sz="22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dirty="0" smtClean="0"/>
              <a:t>Giordana Bruno - Project Adviser</a:t>
            </a:r>
          </a:p>
          <a:p>
            <a:pPr algn="l"/>
            <a:r>
              <a:rPr lang="en-GB" sz="2000" dirty="0" smtClean="0"/>
              <a:t>European </a:t>
            </a:r>
            <a:r>
              <a:rPr lang="en-GB" sz="2000" dirty="0"/>
              <a:t>Education and Culture </a:t>
            </a:r>
            <a:br>
              <a:rPr lang="en-GB" sz="2000" dirty="0"/>
            </a:br>
            <a:r>
              <a:rPr lang="en-GB" sz="2000" dirty="0"/>
              <a:t>Executive </a:t>
            </a:r>
            <a:r>
              <a:rPr lang="en-GB" sz="2000" dirty="0" smtClean="0"/>
              <a:t>Agency</a:t>
            </a:r>
          </a:p>
          <a:p>
            <a:pPr algn="l"/>
            <a:r>
              <a:rPr lang="en-GB" sz="2000" dirty="0" err="1" smtClean="0"/>
              <a:t>Infoday</a:t>
            </a:r>
            <a:r>
              <a:rPr lang="en-GB" sz="2000" dirty="0" smtClean="0"/>
              <a:t> NL National Agency, 7/11/2022</a:t>
            </a:r>
          </a:p>
          <a:p>
            <a:pPr algn="l"/>
            <a:endParaRPr lang="en-GB" sz="2000" dirty="0" smtClean="0"/>
          </a:p>
          <a:p>
            <a:pPr algn="l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types of CBHE projects 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658058"/>
              </p:ext>
            </p:extLst>
          </p:nvPr>
        </p:nvGraphicFramePr>
        <p:xfrm>
          <a:off x="854314" y="1451729"/>
          <a:ext cx="9119244" cy="5143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748">
                  <a:extLst>
                    <a:ext uri="{9D8B030D-6E8A-4147-A177-3AD203B41FA5}">
                      <a16:colId xmlns:a16="http://schemas.microsoft.com/office/drawing/2014/main" val="715430924"/>
                    </a:ext>
                  </a:extLst>
                </a:gridCol>
                <a:gridCol w="3039748">
                  <a:extLst>
                    <a:ext uri="{9D8B030D-6E8A-4147-A177-3AD203B41FA5}">
                      <a16:colId xmlns:a16="http://schemas.microsoft.com/office/drawing/2014/main" val="2297467496"/>
                    </a:ext>
                  </a:extLst>
                </a:gridCol>
                <a:gridCol w="3039748">
                  <a:extLst>
                    <a:ext uri="{9D8B030D-6E8A-4147-A177-3AD203B41FA5}">
                      <a16:colId xmlns:a16="http://schemas.microsoft.com/office/drawing/2014/main" val="3146323906"/>
                    </a:ext>
                  </a:extLst>
                </a:gridCol>
              </a:tblGrid>
              <a:tr h="13018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projects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Multi-country regional projects 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Multi-country cross-regional projects 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89188"/>
                  </a:ext>
                </a:extLst>
              </a:tr>
              <a:tr h="26219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HEIs from one third country not associated to the Erasmus+ Programme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HEIs</a:t>
                      </a:r>
                      <a:r>
                        <a:rPr lang="en-GB" sz="24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from several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 not associated to the Erasmus+ Programme from 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one Region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HEIs</a:t>
                      </a:r>
                      <a:r>
                        <a:rPr lang="en-GB" sz="24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from 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 not associated to the Erasmus+ Programme belonging to several</a:t>
                      </a:r>
                      <a:r>
                        <a:rPr lang="en-GB" sz="24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</a:t>
                      </a:r>
                      <a:r>
                        <a:rPr lang="en-GB" sz="2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egions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006622"/>
                  </a:ext>
                </a:extLst>
              </a:tr>
              <a:tr h="91131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least 2 HEIs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two countries associated to Erasmus+ (EU Member States and other Programme countries)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eligibility criteria should be checked in the Programme Guide (per Region, Strand and type of project).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514" marR="95514"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179" marR="121179" marT="60960" marB="60960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179" marR="121179" marT="60960" marB="60960"/>
                </a:tc>
                <a:extLst>
                  <a:ext uri="{0D108BD9-81ED-4DB2-BD59-A6C34878D82A}">
                    <a16:rowId xmlns:a16="http://schemas.microsoft.com/office/drawing/2014/main" val="3693069544"/>
                  </a:ext>
                </a:extLst>
              </a:tr>
            </a:tbl>
          </a:graphicData>
        </a:graphic>
      </p:graphicFrame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10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8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854314" y="1402838"/>
            <a:ext cx="9147525" cy="529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Strand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1: Fostering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access to cooperation in Higher Education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last 24 or 36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Funding between EUR 200.000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EUR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400.000 per project</a:t>
            </a:r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Strand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2: Partnerships for transformation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last 24 or 36 months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Funding between EUR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400.000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EUR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800.000 per project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Strand 3: Structural Reform projects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last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36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48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Funding between EUR 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00.000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EUR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1.000.000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Involvement of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the Ministry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lvl="1" indent="-357188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New funding opportunities for Ukraine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Strands: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11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57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/>
          </p:nvPr>
        </p:nvGraphicFramePr>
        <p:xfrm>
          <a:off x="854314" y="2169268"/>
          <a:ext cx="9165175" cy="4338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Strand </a:t>
            </a:r>
            <a:r>
              <a:rPr lang="en-US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US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Fostering </a:t>
            </a:r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cooperation in Higher Education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12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5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54313" y="1809345"/>
          <a:ext cx="9165175" cy="4698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Strand </a:t>
            </a:r>
            <a:r>
              <a:rPr lang="en-US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Partnerships for transformation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13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8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/>
          </p:nvPr>
        </p:nvGraphicFramePr>
        <p:xfrm>
          <a:off x="854315" y="1630838"/>
          <a:ext cx="9174902" cy="484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Strand </a:t>
            </a:r>
            <a:r>
              <a:rPr lang="en-US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r>
              <a:rPr lang="en-US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Structural Reform </a:t>
            </a:r>
            <a:r>
              <a:rPr lang="en-US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14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can participate?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15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4294967295"/>
          </p:nvPr>
        </p:nvSpPr>
        <p:spPr>
          <a:xfrm>
            <a:off x="4017818" y="1449421"/>
            <a:ext cx="7167418" cy="471327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Clr>
                <a:srgbClr val="035DC1"/>
              </a:buClr>
            </a:pPr>
            <a:r>
              <a:rPr lang="en-I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Education Institutions (HEIs) or organisations of HEIs</a:t>
            </a:r>
          </a:p>
          <a:p>
            <a:pPr>
              <a:buClr>
                <a:srgbClr val="035DC1"/>
              </a:buClr>
            </a:pPr>
            <a:r>
              <a:rPr lang="en-I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Applicant </a:t>
            </a:r>
            <a:r>
              <a:rPr lang="en-I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established in a EU Member state or third country associated to the Erasmus+ programme (Programme Country), or in an eligible third country not associated to Erasmus+ programme (Partner </a:t>
            </a:r>
            <a:r>
              <a:rPr lang="en-I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Country)</a:t>
            </a:r>
          </a:p>
          <a:p>
            <a:pPr>
              <a:buClr>
                <a:srgbClr val="035DC1"/>
              </a:buClr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applicant applies on behalf of all participating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involved in the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</a:p>
          <a:p>
            <a:pPr>
              <a:buClr>
                <a:srgbClr val="035DC1"/>
              </a:buClr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Associations, public or private 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active in the 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or in the fields of education, training and youth located may also participate, but not as coordinator. Specific rules should be checked in the 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Guide.</a:t>
            </a:r>
            <a:endParaRPr lang="fr-BE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4315" y="1449422"/>
            <a:ext cx="262818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err="1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Who</a:t>
            </a:r>
            <a:r>
              <a:rPr lang="fr-BE" sz="2400" b="1" dirty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BE" sz="2400" b="1" dirty="0" err="1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can</a:t>
            </a:r>
            <a:r>
              <a:rPr lang="fr-BE" sz="2400" b="1" dirty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fr-BE" sz="2400" b="1" dirty="0" err="1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apply</a:t>
            </a:r>
            <a:r>
              <a:rPr lang="fr-BE" sz="2400" b="1" dirty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</a:p>
          <a:p>
            <a:endParaRPr lang="fr-BE" sz="2800" b="1" dirty="0" smtClean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fr-BE" sz="2400" b="1" dirty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IE" sz="2400" b="1" dirty="0" smtClean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What </a:t>
            </a:r>
            <a:r>
              <a:rPr lang="en-IE" sz="2400" b="1" dirty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else</a:t>
            </a:r>
            <a:r>
              <a:rPr lang="en-IE" sz="2400" b="1" dirty="0" smtClean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</a:p>
          <a:p>
            <a:endParaRPr lang="en-IE" sz="2400" b="1" dirty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IE" sz="2400" b="1" dirty="0" smtClean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IE" sz="2400" b="1" dirty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IE" sz="2400" b="1" dirty="0" smtClean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IE" sz="2400" b="1" dirty="0" smtClean="0">
                <a:solidFill>
                  <a:srgbClr val="024B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Who can participate as partner?</a:t>
            </a:r>
            <a:endParaRPr lang="en-IE" sz="2400" b="1" dirty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IE" sz="2400" b="1" dirty="0">
              <a:solidFill>
                <a:srgbClr val="024B9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4294967295"/>
          </p:nvPr>
        </p:nvSpPr>
        <p:spPr>
          <a:xfrm>
            <a:off x="1006765" y="6221523"/>
            <a:ext cx="8996218" cy="63647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GB" sz="1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Exceptions: Specific rules per Region, per Strand and per type of project should be checked.</a:t>
            </a:r>
            <a:endParaRPr lang="fr-BE" sz="1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E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Lump sum II:</a:t>
            </a:r>
            <a:r>
              <a:rPr lang="en-GB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approach – basic principles</a:t>
            </a:r>
          </a:p>
        </p:txBody>
      </p:sp>
    </p:spTree>
    <p:extLst>
      <p:ext uri="{BB962C8B-B14F-4D97-AF65-F5344CB8AC3E}">
        <p14:creationId xmlns:p14="http://schemas.microsoft.com/office/powerpoint/2010/main" val="365216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54313" y="492018"/>
            <a:ext cx="10811214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Indicative available budget and n° of projects </a:t>
            </a:r>
            <a:r>
              <a:rPr lang="en-GB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(Call 2022)</a:t>
            </a: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488120"/>
              </p:ext>
            </p:extLst>
          </p:nvPr>
        </p:nvGraphicFramePr>
        <p:xfrm>
          <a:off x="113121" y="1086683"/>
          <a:ext cx="9898142" cy="5512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1042">
                  <a:extLst>
                    <a:ext uri="{9D8B030D-6E8A-4147-A177-3AD203B41FA5}">
                      <a16:colId xmlns:a16="http://schemas.microsoft.com/office/drawing/2014/main" val="3846459098"/>
                    </a:ext>
                  </a:extLst>
                </a:gridCol>
                <a:gridCol w="1126303">
                  <a:extLst>
                    <a:ext uri="{9D8B030D-6E8A-4147-A177-3AD203B41FA5}">
                      <a16:colId xmlns:a16="http://schemas.microsoft.com/office/drawing/2014/main" val="2012897494"/>
                    </a:ext>
                  </a:extLst>
                </a:gridCol>
                <a:gridCol w="1024297">
                  <a:extLst>
                    <a:ext uri="{9D8B030D-6E8A-4147-A177-3AD203B41FA5}">
                      <a16:colId xmlns:a16="http://schemas.microsoft.com/office/drawing/2014/main" val="2238368855"/>
                    </a:ext>
                  </a:extLst>
                </a:gridCol>
                <a:gridCol w="1075300">
                  <a:extLst>
                    <a:ext uri="{9D8B030D-6E8A-4147-A177-3AD203B41FA5}">
                      <a16:colId xmlns:a16="http://schemas.microsoft.com/office/drawing/2014/main" val="2515047063"/>
                    </a:ext>
                  </a:extLst>
                </a:gridCol>
                <a:gridCol w="1075300">
                  <a:extLst>
                    <a:ext uri="{9D8B030D-6E8A-4147-A177-3AD203B41FA5}">
                      <a16:colId xmlns:a16="http://schemas.microsoft.com/office/drawing/2014/main" val="3757828066"/>
                    </a:ext>
                  </a:extLst>
                </a:gridCol>
                <a:gridCol w="1075300">
                  <a:extLst>
                    <a:ext uri="{9D8B030D-6E8A-4147-A177-3AD203B41FA5}">
                      <a16:colId xmlns:a16="http://schemas.microsoft.com/office/drawing/2014/main" val="421317276"/>
                    </a:ext>
                  </a:extLst>
                </a:gridCol>
                <a:gridCol w="1075300">
                  <a:extLst>
                    <a:ext uri="{9D8B030D-6E8A-4147-A177-3AD203B41FA5}">
                      <a16:colId xmlns:a16="http://schemas.microsoft.com/office/drawing/2014/main" val="2228922726"/>
                    </a:ext>
                  </a:extLst>
                </a:gridCol>
                <a:gridCol w="1075300">
                  <a:extLst>
                    <a:ext uri="{9D8B030D-6E8A-4147-A177-3AD203B41FA5}">
                      <a16:colId xmlns:a16="http://schemas.microsoft.com/office/drawing/2014/main" val="1620873373"/>
                    </a:ext>
                  </a:extLst>
                </a:gridCol>
              </a:tblGrid>
              <a:tr h="681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Regions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Indicative 2022 CBHE budget 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budget 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</a:t>
                      </a: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strand 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 of </a:t>
                      </a: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projects</a:t>
                      </a:r>
                      <a:r>
                        <a:rPr lang="en-GB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be funded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budget for strand 2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n° of projects</a:t>
                      </a:r>
                      <a:r>
                        <a:rPr lang="en-GB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be funded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budget for strand 3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Indicative n° of projects</a:t>
                      </a:r>
                      <a:r>
                        <a:rPr lang="en-GB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be funded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265906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1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Western Balkans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12.020.010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5.168.610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4.808.000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2.043.400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373265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2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Neighbourhood East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10.971.140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2.084.510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5.814.710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3.071.920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671983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3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South-Mediterranean countries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8.797.600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1.759.520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4.926.660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2.111.420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34376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4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Russian Federation</a:t>
                      </a:r>
                      <a:endParaRPr lang="en-GB" sz="12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4.657.550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2.189.050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2.468.500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78500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5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20.876.220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4.175.240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14.613.360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2.087.620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390520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6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 Asia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5.951.320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1.040.260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4.111.060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800.000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75154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7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1.000.000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1.000.000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705515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8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1.000.000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1.000.000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541163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9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Sub-Saharan Africa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27.086.320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10.834.530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10.834.530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5.417.260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402866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10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 America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10.695.140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1.604.270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7.486.600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1.604.270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183503"/>
                  </a:ext>
                </a:extLst>
              </a:tr>
              <a:tr h="399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11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Caribbean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1.000.000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456.620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543.380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520029"/>
                  </a:ext>
                </a:extLst>
              </a:tr>
              <a:tr h="432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</a:t>
                      </a:r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CBHE indicative </a:t>
                      </a:r>
                      <a:r>
                        <a:rPr lang="en-GB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 and n° of projects to be funded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33" marR="54833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104.055.300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31.312.610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55.606.800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17.135.890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072815"/>
                  </a:ext>
                </a:extLst>
              </a:tr>
            </a:tbl>
          </a:graphicData>
        </a:graphic>
      </p:graphicFrame>
      <p:sp>
        <p:nvSpPr>
          <p:cNvPr id="11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17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9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02290" y="775372"/>
            <a:ext cx="8596668" cy="614516"/>
          </a:xfrm>
        </p:spPr>
        <p:txBody>
          <a:bodyPr>
            <a:noAutofit/>
          </a:bodyPr>
          <a:lstStyle/>
          <a:p>
            <a:r>
              <a:rPr lang="fr-BE" b="1" err="1">
                <a:solidFill>
                  <a:srgbClr val="024B9C"/>
                </a:solidFill>
              </a:rPr>
              <a:t>Award</a:t>
            </a:r>
            <a:r>
              <a:rPr lang="fr-BE" b="1">
                <a:solidFill>
                  <a:srgbClr val="024B9C"/>
                </a:solidFill>
              </a:rPr>
              <a:t> </a:t>
            </a:r>
            <a:r>
              <a:rPr lang="fr-BE" b="1" err="1">
                <a:solidFill>
                  <a:srgbClr val="024B9C"/>
                </a:solidFill>
              </a:rPr>
              <a:t>criteria</a:t>
            </a:r>
            <a:endParaRPr lang="en-US" b="1">
              <a:solidFill>
                <a:srgbClr val="024B9C"/>
              </a:solidFill>
            </a:endParaRPr>
          </a:p>
        </p:txBody>
      </p:sp>
      <p:graphicFrame>
        <p:nvGraphicFramePr>
          <p:cNvPr id="5" name="Content Placeholder 11"/>
          <p:cNvGraphicFramePr>
            <a:graphicFrameLocks/>
          </p:cNvGraphicFramePr>
          <p:nvPr>
            <p:extLst/>
          </p:nvPr>
        </p:nvGraphicFramePr>
        <p:xfrm>
          <a:off x="407653" y="1289468"/>
          <a:ext cx="9498033" cy="352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15467" y="4509314"/>
            <a:ext cx="84206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Proposals must score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least 60/100 points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total to be selected</a:t>
            </a:r>
          </a:p>
          <a:p>
            <a:pPr marL="285750" indent="-285750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least half of the maximum points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each award criterion.</a:t>
            </a:r>
          </a:p>
          <a:p>
            <a:pPr marL="285750" indent="-285750">
              <a:buClr>
                <a:schemeClr val="tx1">
                  <a:lumMod val="75000"/>
                  <a:lumOff val="2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case of equal score, priority to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proposals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scoring highest under "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Relevance of the project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 and then “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Sustainability, impact and dissemination of the expected results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”. </a:t>
            </a:r>
            <a:endParaRPr lang="en-I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24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1128" y="413848"/>
            <a:ext cx="8596668" cy="728753"/>
          </a:xfrm>
        </p:spPr>
        <p:txBody>
          <a:bodyPr>
            <a:normAutofit/>
          </a:bodyPr>
          <a:lstStyle/>
          <a:p>
            <a:r>
              <a:rPr lang="fr-BE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</a:t>
            </a:r>
            <a:r>
              <a:rPr lang="fr-BE" sz="3200" b="1" dirty="0" err="1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fr-BE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fr-BE" sz="3200" b="1" dirty="0" err="1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r>
              <a:rPr lang="fr-BE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269" y="1262743"/>
            <a:ext cx="8580697" cy="5261881"/>
          </a:xfrm>
        </p:spPr>
        <p:txBody>
          <a:bodyPr>
            <a:noAutofit/>
          </a:bodyPr>
          <a:lstStyle/>
          <a:p>
            <a:pPr marL="520700" lvl="1" indent="-342900">
              <a:spcAft>
                <a:spcPts val="600"/>
              </a:spcAft>
              <a:buClr>
                <a:srgbClr val="C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800" b="1" u="sng" dirty="0">
                <a:solidFill>
                  <a:srgbClr val="0088CE"/>
                </a:solidFill>
                <a:ea typeface="Arial Unicode MS" panose="020B0604020202020204" pitchFamily="34" charset="-128"/>
              </a:rPr>
              <a:t>Where?</a:t>
            </a:r>
          </a:p>
          <a:p>
            <a:pPr marL="635000" lvl="2" indent="0"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r>
              <a:rPr lang="en-GB" dirty="0">
                <a:solidFill>
                  <a:schemeClr val="tx2"/>
                </a:solidFill>
                <a:ea typeface="Arial Unicode MS" panose="020B0604020202020204" pitchFamily="34" charset="-128"/>
              </a:rPr>
              <a:t>Applications must be submitted  </a:t>
            </a:r>
            <a:r>
              <a:rPr lang="en-US" dirty="0">
                <a:solidFill>
                  <a:schemeClr val="tx2"/>
                </a:solidFill>
                <a:ea typeface="Arial Unicode MS" panose="020B0604020202020204" pitchFamily="34" charset="-128"/>
              </a:rPr>
              <a:t>through the </a:t>
            </a:r>
            <a:r>
              <a:rPr lang="en-US" b="1" dirty="0">
                <a:ea typeface="Arial Unicode MS" panose="020B0604020202020204" pitchFamily="34" charset="-128"/>
                <a:hlinkClick r:id="rId3"/>
              </a:rPr>
              <a:t>European Commission’s Funding &amp; Tender Opportunities Portal</a:t>
            </a:r>
            <a:r>
              <a:rPr lang="en-US" b="1" dirty="0">
                <a:ea typeface="Arial Unicode MS" panose="020B0604020202020204" pitchFamily="34" charset="-128"/>
              </a:rPr>
              <a:t> </a:t>
            </a:r>
            <a:r>
              <a:rPr lang="en-US" dirty="0">
                <a:solidFill>
                  <a:schemeClr val="tx2"/>
                </a:solidFill>
                <a:ea typeface="Arial Unicode MS" panose="020B0604020202020204" pitchFamily="34" charset="-128"/>
              </a:rPr>
              <a:t>(F&amp;TP) using the Portal Submission </a:t>
            </a:r>
            <a:r>
              <a:rPr lang="en-US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System:</a:t>
            </a:r>
          </a:p>
          <a:p>
            <a:pPr marL="635000" lvl="2" indent="0"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r>
              <a:rPr lang="en-US" dirty="0">
                <a:solidFill>
                  <a:schemeClr val="tx2"/>
                </a:solidFill>
                <a:ea typeface="Arial Unicode MS" panose="020B0604020202020204" pitchFamily="34" charset="-128"/>
                <a:hlinkClick r:id="rId3"/>
              </a:rPr>
              <a:t>https://</a:t>
            </a:r>
            <a:r>
              <a:rPr lang="en-US" dirty="0" smtClean="0">
                <a:solidFill>
                  <a:schemeClr val="tx2"/>
                </a:solidFill>
                <a:ea typeface="Arial Unicode MS" panose="020B0604020202020204" pitchFamily="34" charset="-128"/>
                <a:hlinkClick r:id="rId3"/>
              </a:rPr>
              <a:t>ec.europa.eu/info/funding-tenders/opportunities/portal/screen/home</a:t>
            </a:r>
            <a:endParaRPr lang="en-US" dirty="0" smtClean="0">
              <a:solidFill>
                <a:schemeClr val="tx2"/>
              </a:solidFill>
              <a:ea typeface="Arial Unicode MS" panose="020B0604020202020204" pitchFamily="34" charset="-128"/>
            </a:endParaRPr>
          </a:p>
          <a:p>
            <a:pPr marL="533400" lvl="1" indent="-355600"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US" sz="1800" b="1" u="sng" dirty="0" smtClean="0">
                <a:solidFill>
                  <a:srgbClr val="0088CE"/>
                </a:solidFill>
                <a:ea typeface="Arial Unicode MS" panose="020B0604020202020204" pitchFamily="34" charset="-128"/>
              </a:rPr>
              <a:t>Who</a:t>
            </a:r>
            <a:r>
              <a:rPr lang="en-US" sz="1800" b="1" u="sng" dirty="0">
                <a:solidFill>
                  <a:srgbClr val="0088CE"/>
                </a:solidFill>
                <a:ea typeface="Arial Unicode MS" panose="020B0604020202020204" pitchFamily="34" charset="-128"/>
              </a:rPr>
              <a:t>?</a:t>
            </a:r>
          </a:p>
          <a:p>
            <a:pPr marL="635000" lvl="2" indent="0" algn="just">
              <a:spcAft>
                <a:spcPts val="1200"/>
              </a:spcAft>
              <a:buClr>
                <a:srgbClr val="C00000"/>
              </a:buClr>
              <a:buSzPct val="100000"/>
              <a:buNone/>
            </a:pPr>
            <a:r>
              <a:rPr lang="en-US" dirty="0">
                <a:solidFill>
                  <a:schemeClr val="tx2"/>
                </a:solidFill>
                <a:ea typeface="Arial Unicode MS" panose="020B0604020202020204" pitchFamily="34" charset="-128"/>
              </a:rPr>
              <a:t>Proposals must be created and submitted by a contact person of the coordinating organization.</a:t>
            </a:r>
          </a:p>
          <a:p>
            <a:pPr marL="533400" lvl="1" indent="-355600">
              <a:spcAft>
                <a:spcPts val="60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en-GB" sz="1800" b="1" u="sng" dirty="0">
                <a:solidFill>
                  <a:srgbClr val="0088CE"/>
                </a:solidFill>
                <a:ea typeface="Arial Unicode MS" panose="020B0604020202020204" pitchFamily="34" charset="-128"/>
              </a:rPr>
              <a:t>When?</a:t>
            </a:r>
          </a:p>
          <a:p>
            <a:pPr marL="306388" lvl="1" indent="0"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r>
              <a:rPr lang="en-GB" sz="1400" b="1" dirty="0">
                <a:solidFill>
                  <a:schemeClr val="tx2"/>
                </a:solidFill>
                <a:ea typeface="Arial Unicode MS" panose="020B0604020202020204" pitchFamily="34" charset="-128"/>
              </a:rPr>
              <a:t>     Deadline:</a:t>
            </a:r>
            <a:r>
              <a:rPr lang="fr-BE" sz="1400" b="1" dirty="0">
                <a:solidFill>
                  <a:schemeClr val="tx2"/>
                </a:solidFill>
                <a:ea typeface="Arial Unicode MS" panose="020B0604020202020204" pitchFamily="34" charset="-128"/>
              </a:rPr>
              <a:t> </a:t>
            </a:r>
            <a:r>
              <a:rPr lang="fr-BE" sz="1400" b="1" dirty="0" err="1" smtClean="0">
                <a:solidFill>
                  <a:schemeClr val="tx2"/>
                </a:solidFill>
                <a:ea typeface="Arial Unicode MS" panose="020B0604020202020204" pitchFamily="34" charset="-128"/>
              </a:rPr>
              <a:t>February</a:t>
            </a:r>
            <a:r>
              <a:rPr lang="fr-BE" sz="1400" b="1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 2023 (exact date to </a:t>
            </a:r>
            <a:r>
              <a:rPr lang="fr-BE" sz="1400" b="1" dirty="0" err="1" smtClean="0">
                <a:solidFill>
                  <a:schemeClr val="tx2"/>
                </a:solidFill>
                <a:ea typeface="Arial Unicode MS" panose="020B0604020202020204" pitchFamily="34" charset="-128"/>
              </a:rPr>
              <a:t>be</a:t>
            </a:r>
            <a:r>
              <a:rPr lang="fr-BE" sz="1400" b="1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 </a:t>
            </a:r>
            <a:r>
              <a:rPr lang="fr-BE" sz="1400" b="1" dirty="0" err="1" smtClean="0">
                <a:solidFill>
                  <a:schemeClr val="tx2"/>
                </a:solidFill>
                <a:ea typeface="Arial Unicode MS" panose="020B0604020202020204" pitchFamily="34" charset="-128"/>
              </a:rPr>
              <a:t>checked</a:t>
            </a:r>
            <a:r>
              <a:rPr lang="fr-BE" sz="1400" b="1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 once the Call </a:t>
            </a:r>
            <a:r>
              <a:rPr lang="fr-BE" sz="1400" b="1" dirty="0" err="1" smtClean="0">
                <a:solidFill>
                  <a:schemeClr val="tx2"/>
                </a:solidFill>
                <a:ea typeface="Arial Unicode MS" panose="020B0604020202020204" pitchFamily="34" charset="-128"/>
              </a:rPr>
              <a:t>is</a:t>
            </a:r>
            <a:r>
              <a:rPr lang="fr-BE" sz="1400" b="1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 </a:t>
            </a:r>
            <a:r>
              <a:rPr lang="fr-BE" sz="1400" b="1" dirty="0" err="1" smtClean="0">
                <a:solidFill>
                  <a:schemeClr val="tx2"/>
                </a:solidFill>
                <a:ea typeface="Arial Unicode MS" panose="020B0604020202020204" pitchFamily="34" charset="-128"/>
              </a:rPr>
              <a:t>published</a:t>
            </a:r>
            <a:r>
              <a:rPr lang="fr-BE" sz="1400" b="1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).</a:t>
            </a:r>
          </a:p>
          <a:p>
            <a:pPr marL="306388" lvl="1" indent="0"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endParaRPr lang="fr-BE" sz="1400" b="1" dirty="0">
              <a:solidFill>
                <a:schemeClr val="tx2"/>
              </a:solidFill>
              <a:ea typeface="Arial Unicode MS" panose="020B0604020202020204" pitchFamily="34" charset="-128"/>
            </a:endParaRPr>
          </a:p>
          <a:p>
            <a:pPr marL="306388" lvl="1" indent="0">
              <a:spcAft>
                <a:spcPts val="600"/>
              </a:spcAft>
              <a:buClr>
                <a:srgbClr val="C00000"/>
              </a:buClr>
              <a:buSzPct val="100000"/>
              <a:buNone/>
            </a:pPr>
            <a:r>
              <a:rPr lang="en-GB" sz="1400" dirty="0" smtClean="0">
                <a:solidFill>
                  <a:schemeClr val="tx2"/>
                </a:solidFill>
                <a:ea typeface="Arial Unicode MS" panose="020B0604020202020204" pitchFamily="34" charset="-128"/>
              </a:rPr>
              <a:t>Applicants </a:t>
            </a:r>
            <a:r>
              <a:rPr lang="en-GB" sz="1400" dirty="0">
                <a:solidFill>
                  <a:schemeClr val="tx2"/>
                </a:solidFill>
                <a:ea typeface="Arial Unicode MS" panose="020B0604020202020204" pitchFamily="34" charset="-128"/>
              </a:rPr>
              <a:t>are highly recommended to submit proposals as early as possible and at least 48 hours prior to the call deadline.</a:t>
            </a:r>
          </a:p>
        </p:txBody>
      </p:sp>
    </p:spTree>
    <p:extLst>
      <p:ext uri="{BB962C8B-B14F-4D97-AF65-F5344CB8AC3E}">
        <p14:creationId xmlns:p14="http://schemas.microsoft.com/office/powerpoint/2010/main" val="22238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850" y="1451728"/>
            <a:ext cx="9158167" cy="503872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 about?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2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6582D1-77FA-41C1-BA93-B3A27E9D8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98600"/>
              </p:ext>
            </p:extLst>
          </p:nvPr>
        </p:nvGraphicFramePr>
        <p:xfrm>
          <a:off x="286326" y="840509"/>
          <a:ext cx="11388437" cy="563129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11602">
                  <a:extLst>
                    <a:ext uri="{9D8B030D-6E8A-4147-A177-3AD203B41FA5}">
                      <a16:colId xmlns:a16="http://schemas.microsoft.com/office/drawing/2014/main" val="1950938444"/>
                    </a:ext>
                  </a:extLst>
                </a:gridCol>
                <a:gridCol w="940869">
                  <a:extLst>
                    <a:ext uri="{9D8B030D-6E8A-4147-A177-3AD203B41FA5}">
                      <a16:colId xmlns:a16="http://schemas.microsoft.com/office/drawing/2014/main" val="3179555597"/>
                    </a:ext>
                  </a:extLst>
                </a:gridCol>
                <a:gridCol w="929625">
                  <a:extLst>
                    <a:ext uri="{9D8B030D-6E8A-4147-A177-3AD203B41FA5}">
                      <a16:colId xmlns:a16="http://schemas.microsoft.com/office/drawing/2014/main" val="2827950682"/>
                    </a:ext>
                  </a:extLst>
                </a:gridCol>
                <a:gridCol w="938919">
                  <a:extLst>
                    <a:ext uri="{9D8B030D-6E8A-4147-A177-3AD203B41FA5}">
                      <a16:colId xmlns:a16="http://schemas.microsoft.com/office/drawing/2014/main" val="2083164270"/>
                    </a:ext>
                  </a:extLst>
                </a:gridCol>
                <a:gridCol w="1022587">
                  <a:extLst>
                    <a:ext uri="{9D8B030D-6E8A-4147-A177-3AD203B41FA5}">
                      <a16:colId xmlns:a16="http://schemas.microsoft.com/office/drawing/2014/main" val="344142215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2459899886"/>
                    </a:ext>
                  </a:extLst>
                </a:gridCol>
                <a:gridCol w="929625">
                  <a:extLst>
                    <a:ext uri="{9D8B030D-6E8A-4147-A177-3AD203B41FA5}">
                      <a16:colId xmlns:a16="http://schemas.microsoft.com/office/drawing/2014/main" val="801355501"/>
                    </a:ext>
                  </a:extLst>
                </a:gridCol>
                <a:gridCol w="892439">
                  <a:extLst>
                    <a:ext uri="{9D8B030D-6E8A-4147-A177-3AD203B41FA5}">
                      <a16:colId xmlns:a16="http://schemas.microsoft.com/office/drawing/2014/main" val="4033442117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val="1115832694"/>
                    </a:ext>
                  </a:extLst>
                </a:gridCol>
                <a:gridCol w="1022587">
                  <a:extLst>
                    <a:ext uri="{9D8B030D-6E8A-4147-A177-3AD203B41FA5}">
                      <a16:colId xmlns:a16="http://schemas.microsoft.com/office/drawing/2014/main" val="3711557057"/>
                    </a:ext>
                  </a:extLst>
                </a:gridCol>
                <a:gridCol w="938919">
                  <a:extLst>
                    <a:ext uri="{9D8B030D-6E8A-4147-A177-3AD203B41FA5}">
                      <a16:colId xmlns:a16="http://schemas.microsoft.com/office/drawing/2014/main" val="3132210778"/>
                    </a:ext>
                  </a:extLst>
                </a:gridCol>
                <a:gridCol w="1264833">
                  <a:extLst>
                    <a:ext uri="{9D8B030D-6E8A-4147-A177-3AD203B41FA5}">
                      <a16:colId xmlns:a16="http://schemas.microsoft.com/office/drawing/2014/main" val="799341839"/>
                    </a:ext>
                  </a:extLst>
                </a:gridCol>
              </a:tblGrid>
              <a:tr h="368306"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</a:rPr>
                        <a:t>Strand 1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Strand 2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Strand 3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177366637"/>
                  </a:ext>
                </a:extLst>
              </a:tr>
              <a:tr h="589060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Indicative n° national/regional projects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budget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n° national/regional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budget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n° national/regional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Indicative budget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Total n° national/regional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Total indicative budget national/regional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Total indicative budget cross-regional</a:t>
                      </a:r>
                    </a:p>
                    <a:p>
                      <a:pPr algn="ctr"/>
                      <a:r>
                        <a:rPr lang="en-GB" sz="1000">
                          <a:effectLst/>
                        </a:rPr>
                        <a:t>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Grand total indicative budget 2022 CBHE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403604168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Western Balkans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2.270.317,80 €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9.338.763,19 €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11.609.080,99 €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398.907,27 €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12.007.988,26 €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98871656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Neighbourhood East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997.957,00 €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9.229.051,05 €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4.508.632,00 €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21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14.735.640,05 €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876.830,06 €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15.612.470,11 €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1614347316"/>
                  </a:ext>
                </a:extLst>
              </a:tr>
              <a:tr h="441795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South-Mediterranean countries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375.229,00 €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3.825.633,00 €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2.857.922,00 €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7.058.784,00 €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1.350.102,50 €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8.408.886,50 €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987321164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Russian Federation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669082838"/>
                  </a:ext>
                </a:extLst>
              </a:tr>
              <a:tr h="147265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Asia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1.870.691,00 €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25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18.463.745,71 €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30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20.334.436,71 €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235.872,33 €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20.570.309,04 €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709163758"/>
                  </a:ext>
                </a:extLst>
              </a:tr>
              <a:tr h="165964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Central Asia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358.357,50 €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4.008.680,20 €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981.507,00 €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5.348.544,70 €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411.380,00 €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5.759.924,70 €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628960948"/>
                  </a:ext>
                </a:extLst>
              </a:tr>
              <a:tr h="165964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Middle East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399.507,00 €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399.507,00 €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399.507,00 €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73319950"/>
                  </a:ext>
                </a:extLst>
              </a:tr>
              <a:tr h="165964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Pacific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314735540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Sub-Saharan Africa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2.660.372,00 €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25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19.145.480,60 €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3.788.934,00 €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36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25.594.786,60 €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1.225.743,83 €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26.820.530,43 €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044155964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10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Latin America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3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1.082.992,99 €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9.066.360,30 €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10.149.353,29 €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10.149.353,29 €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500800668"/>
                  </a:ext>
                </a:extLst>
              </a:tr>
              <a:tr h="294530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Region 11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Caribbean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endParaRPr lang="en-GB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0,00 €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4195677169"/>
                  </a:ext>
                </a:extLst>
              </a:tr>
              <a:tr h="299803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Total national/regional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27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10.015.424,29 €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99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73.077.714,05 €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12.136.995,00 €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139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95.230.133,34 €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873880081"/>
                  </a:ext>
                </a:extLst>
              </a:tr>
              <a:tr h="165964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295683232"/>
                  </a:ext>
                </a:extLst>
              </a:tr>
              <a:tr h="589060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Cross-regional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Indicative n°</a:t>
                      </a:r>
                    </a:p>
                    <a:p>
                      <a:pPr algn="ctr"/>
                      <a:r>
                        <a:rPr lang="en-GB" sz="1000" dirty="0">
                          <a:effectLst/>
                        </a:rPr>
                        <a:t>cross-regional projects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budget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Indicative n°</a:t>
                      </a:r>
                    </a:p>
                    <a:p>
                      <a:pPr algn="ctr"/>
                      <a:r>
                        <a:rPr lang="en-GB" sz="1000" dirty="0">
                          <a:effectLst/>
                        </a:rPr>
                        <a:t>cross-regional projects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budget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n°</a:t>
                      </a:r>
                    </a:p>
                    <a:p>
                      <a:pPr algn="ctr"/>
                      <a:r>
                        <a:rPr lang="en-GB" sz="1000">
                          <a:effectLst/>
                        </a:rPr>
                        <a:t>cross-regional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Indicative budget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Total n°</a:t>
                      </a:r>
                    </a:p>
                    <a:p>
                      <a:pPr algn="ctr"/>
                      <a:r>
                        <a:rPr lang="en-GB" sz="1000">
                          <a:effectLst/>
                        </a:rPr>
                        <a:t>cross-regional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Total indicative budget</a:t>
                      </a:r>
                    </a:p>
                    <a:p>
                      <a:pPr algn="ctr"/>
                      <a:r>
                        <a:rPr lang="en-GB" sz="1000" dirty="0">
                          <a:effectLst/>
                        </a:rPr>
                        <a:t>cross-regional</a:t>
                      </a:r>
                    </a:p>
                    <a:p>
                      <a:pPr algn="ctr"/>
                      <a:r>
                        <a:rPr lang="en-GB" sz="1000" dirty="0">
                          <a:effectLst/>
                        </a:rPr>
                        <a:t>projects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1294841976"/>
                  </a:ext>
                </a:extLst>
              </a:tr>
              <a:tr h="165964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Cross-regional projects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6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4.498.835,99 €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0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0,00 €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effectLst/>
                        </a:rPr>
                        <a:t>6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4.498.835,99 €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4.498.835,99 €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3273225265"/>
                  </a:ext>
                </a:extLst>
              </a:tr>
              <a:tr h="165964">
                <a:tc gridSpan="2"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1048781498"/>
                  </a:ext>
                </a:extLst>
              </a:tr>
              <a:tr h="299803"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Grand total 2022 CBHE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27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10.015.424,29 €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105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77.576.550,04 €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12.136.995,00 €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effectLst/>
                        </a:rPr>
                        <a:t>145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99.728.969,33 €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000" dirty="0">
                          <a:effectLst/>
                        </a:rPr>
                        <a:t>99.728.969,33 €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733" marR="9733" marT="0" marB="0" anchor="ctr"/>
                </a:tc>
                <a:extLst>
                  <a:ext uri="{0D108BD9-81ED-4DB2-BD59-A6C34878D82A}">
                    <a16:rowId xmlns:a16="http://schemas.microsoft.com/office/drawing/2014/main" val="1701630509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70722" y="166255"/>
            <a:ext cx="10515600" cy="544946"/>
          </a:xfrm>
        </p:spPr>
        <p:txBody>
          <a:bodyPr/>
          <a:lstStyle/>
          <a:p>
            <a:r>
              <a:rPr lang="fr-BE" sz="2400" b="1" dirty="0" err="1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fr-BE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 Call for </a:t>
            </a:r>
            <a:r>
              <a:rPr lang="fr-BE" sz="2400" b="1" dirty="0" err="1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proposals</a:t>
            </a:r>
            <a:r>
              <a:rPr lang="fr-BE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(to </a:t>
            </a:r>
            <a:r>
              <a:rPr lang="fr-BE" sz="2400" b="1" dirty="0" err="1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BE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b="1" dirty="0" err="1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confirmed</a:t>
            </a:r>
            <a:r>
              <a:rPr lang="fr-BE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2400" b="1" dirty="0" err="1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fr-BE" sz="24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signature of the Grant Agreement)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77383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543974D-3EF9-41FC-9FA7-B492D7F9E2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11390"/>
              </p:ext>
            </p:extLst>
          </p:nvPr>
        </p:nvGraphicFramePr>
        <p:xfrm>
          <a:off x="984418" y="501845"/>
          <a:ext cx="9962536" cy="555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5171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982124"/>
              </p:ext>
            </p:extLst>
          </p:nvPr>
        </p:nvGraphicFramePr>
        <p:xfrm>
          <a:off x="2098801" y="692727"/>
          <a:ext cx="7978072" cy="4906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9248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7496"/>
              </p:ext>
            </p:extLst>
          </p:nvPr>
        </p:nvGraphicFramePr>
        <p:xfrm>
          <a:off x="1228436" y="2204065"/>
          <a:ext cx="10039928" cy="1244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0324">
                  <a:extLst>
                    <a:ext uri="{9D8B030D-6E8A-4147-A177-3AD203B41FA5}">
                      <a16:colId xmlns:a16="http://schemas.microsoft.com/office/drawing/2014/main" val="2104342951"/>
                    </a:ext>
                  </a:extLst>
                </a:gridCol>
                <a:gridCol w="2891391">
                  <a:extLst>
                    <a:ext uri="{9D8B030D-6E8A-4147-A177-3AD203B41FA5}">
                      <a16:colId xmlns:a16="http://schemas.microsoft.com/office/drawing/2014/main" val="926071628"/>
                    </a:ext>
                  </a:extLst>
                </a:gridCol>
                <a:gridCol w="3266483">
                  <a:extLst>
                    <a:ext uri="{9D8B030D-6E8A-4147-A177-3AD203B41FA5}">
                      <a16:colId xmlns:a16="http://schemas.microsoft.com/office/drawing/2014/main" val="2287257853"/>
                    </a:ext>
                  </a:extLst>
                </a:gridCol>
                <a:gridCol w="871730">
                  <a:extLst>
                    <a:ext uri="{9D8B030D-6E8A-4147-A177-3AD203B41FA5}">
                      <a16:colId xmlns:a16="http://schemas.microsoft.com/office/drawing/2014/main" val="4206655429"/>
                    </a:ext>
                  </a:extLst>
                </a:gridCol>
              </a:tblGrid>
              <a:tr h="480290">
                <a:tc>
                  <a:txBody>
                    <a:bodyPr/>
                    <a:lstStyle/>
                    <a:p>
                      <a:pPr algn="l" fontAlgn="b"/>
                      <a:r>
                        <a:rPr lang="fr-BE" sz="1800" b="1" u="none" strike="noStrike" dirty="0">
                          <a:effectLst/>
                        </a:rPr>
                        <a:t>ERASMUS-EDU-2022-CBHE-STRAND-1</a:t>
                      </a:r>
                      <a:endParaRPr lang="fr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800" b="1" u="none" strike="noStrike" dirty="0">
                          <a:effectLst/>
                        </a:rPr>
                        <a:t>ERASMUS-EDU-2022-CBHE-STRAND-2</a:t>
                      </a:r>
                      <a:endParaRPr lang="fr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800" b="1" u="none" strike="noStrike" dirty="0">
                          <a:effectLst/>
                        </a:rPr>
                        <a:t>ERASMUS-EDU-2022-CBHE-STRAND-3</a:t>
                      </a:r>
                      <a:endParaRPr lang="fr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BE" sz="1800" b="1" u="none" strike="noStrike" dirty="0" smtClean="0">
                          <a:effectLst/>
                        </a:rPr>
                        <a:t>Total</a:t>
                      </a:r>
                      <a:endParaRPr lang="fr-B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53220123"/>
                  </a:ext>
                </a:extLst>
              </a:tr>
              <a:tr h="688265">
                <a:tc>
                  <a:txBody>
                    <a:bodyPr/>
                    <a:lstStyle/>
                    <a:p>
                      <a:pPr algn="r" fontAlgn="b"/>
                      <a:r>
                        <a:rPr lang="fr-BE" sz="1800" u="none" strike="noStrike" dirty="0">
                          <a:effectLst/>
                        </a:rPr>
                        <a:t>1</a:t>
                      </a:r>
                      <a:endParaRPr lang="fr-B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800" u="none" strike="noStrike" dirty="0">
                          <a:effectLst/>
                        </a:rPr>
                        <a:t>6</a:t>
                      </a:r>
                      <a:endParaRPr lang="fr-B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800" u="none" strike="noStrike" dirty="0">
                          <a:effectLst/>
                        </a:rPr>
                        <a:t>3</a:t>
                      </a:r>
                      <a:endParaRPr lang="fr-B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BE" sz="1800" u="none" strike="noStrike" dirty="0">
                          <a:effectLst/>
                        </a:rPr>
                        <a:t>10</a:t>
                      </a:r>
                      <a:endParaRPr lang="fr-B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19299153"/>
                  </a:ext>
                </a:extLst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28436" y="3602181"/>
            <a:ext cx="10570880" cy="3740183"/>
          </a:xfrm>
        </p:spPr>
        <p:txBody>
          <a:bodyPr/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sz="3200" b="1" dirty="0" err="1">
                <a:solidFill>
                  <a:srgbClr val="034EA2"/>
                </a:solidFill>
              </a:rPr>
              <a:t>Coordinator</a:t>
            </a:r>
            <a:r>
              <a:rPr lang="fr-BE" sz="3200" b="1" dirty="0">
                <a:solidFill>
                  <a:srgbClr val="034EA2"/>
                </a:solidFill>
              </a:rPr>
              <a:t>: 1</a:t>
            </a:r>
          </a:p>
          <a:p>
            <a:pPr marL="0" indent="0">
              <a:buNone/>
            </a:pPr>
            <a:r>
              <a:rPr lang="fr-BE" sz="3200" b="1" dirty="0">
                <a:solidFill>
                  <a:srgbClr val="034EA2"/>
                </a:solidFill>
              </a:rPr>
              <a:t>Partner: </a:t>
            </a:r>
            <a:r>
              <a:rPr lang="fr-BE" sz="3200" b="1" dirty="0" smtClean="0">
                <a:solidFill>
                  <a:srgbClr val="034EA2"/>
                </a:solidFill>
              </a:rPr>
              <a:t>9</a:t>
            </a:r>
            <a:endParaRPr lang="fr-BE" sz="3200" b="1" dirty="0">
              <a:solidFill>
                <a:srgbClr val="034EA2"/>
              </a:solidFill>
            </a:endParaRPr>
          </a:p>
          <a:p>
            <a:pPr marL="0" indent="0">
              <a:buNone/>
            </a:pPr>
            <a:r>
              <a:rPr lang="fr-BE" sz="3200" b="1" dirty="0" smtClean="0">
                <a:solidFill>
                  <a:srgbClr val="034EA2"/>
                </a:solidFill>
              </a:rPr>
              <a:t>Instances of participation (in all </a:t>
            </a:r>
            <a:r>
              <a:rPr lang="fr-BE" sz="3200" b="1" dirty="0" err="1" smtClean="0">
                <a:solidFill>
                  <a:srgbClr val="034EA2"/>
                </a:solidFill>
              </a:rPr>
              <a:t>proposals</a:t>
            </a:r>
            <a:r>
              <a:rPr lang="fr-BE" sz="3200" b="1" dirty="0" smtClean="0">
                <a:solidFill>
                  <a:srgbClr val="034EA2"/>
                </a:solidFill>
              </a:rPr>
              <a:t>): 48</a:t>
            </a:r>
          </a:p>
        </p:txBody>
      </p:sp>
      <p:sp>
        <p:nvSpPr>
          <p:cNvPr id="8" name="Rectangle 7"/>
          <p:cNvSpPr/>
          <p:nvPr/>
        </p:nvSpPr>
        <p:spPr>
          <a:xfrm>
            <a:off x="893617" y="480814"/>
            <a:ext cx="1021253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3200" b="1" dirty="0">
                <a:solidFill>
                  <a:srgbClr val="034EA2"/>
                </a:solidFill>
              </a:rPr>
              <a:t>Participation of NL organisations in 2022 </a:t>
            </a:r>
            <a:r>
              <a:rPr lang="fr-BE" sz="3200" b="1" dirty="0" err="1">
                <a:solidFill>
                  <a:srgbClr val="034EA2"/>
                </a:solidFill>
              </a:rPr>
              <a:t>selected</a:t>
            </a:r>
            <a:r>
              <a:rPr lang="fr-BE" sz="3200" b="1" dirty="0">
                <a:solidFill>
                  <a:srgbClr val="034EA2"/>
                </a:solidFill>
              </a:rPr>
              <a:t> </a:t>
            </a:r>
            <a:r>
              <a:rPr lang="fr-BE" sz="3200" b="1" dirty="0" err="1" smtClean="0">
                <a:solidFill>
                  <a:srgbClr val="034EA2"/>
                </a:solidFill>
              </a:rPr>
              <a:t>projects</a:t>
            </a:r>
            <a:r>
              <a:rPr lang="fr-BE" sz="3200" b="1" dirty="0" smtClean="0">
                <a:solidFill>
                  <a:srgbClr val="034EA2"/>
                </a:solidFill>
              </a:rPr>
              <a:t> </a:t>
            </a:r>
            <a:r>
              <a:rPr lang="fr-BE" sz="2400" b="1" dirty="0" smtClean="0">
                <a:solidFill>
                  <a:srgbClr val="034EA2"/>
                </a:solidFill>
              </a:rPr>
              <a:t>(to </a:t>
            </a:r>
            <a:r>
              <a:rPr lang="fr-BE" sz="2400" b="1" dirty="0" err="1" smtClean="0">
                <a:solidFill>
                  <a:srgbClr val="034EA2"/>
                </a:solidFill>
              </a:rPr>
              <a:t>be</a:t>
            </a:r>
            <a:r>
              <a:rPr lang="fr-BE" sz="2400" b="1" dirty="0" smtClean="0">
                <a:solidFill>
                  <a:srgbClr val="034EA2"/>
                </a:solidFill>
              </a:rPr>
              <a:t> </a:t>
            </a:r>
            <a:r>
              <a:rPr lang="fr-BE" sz="2400" b="1" dirty="0" err="1" smtClean="0">
                <a:solidFill>
                  <a:srgbClr val="034EA2"/>
                </a:solidFill>
              </a:rPr>
              <a:t>confirmed</a:t>
            </a:r>
            <a:r>
              <a:rPr lang="fr-BE" sz="2400" b="1" dirty="0" smtClean="0">
                <a:solidFill>
                  <a:srgbClr val="034EA2"/>
                </a:solidFill>
              </a:rPr>
              <a:t> </a:t>
            </a:r>
            <a:r>
              <a:rPr lang="fr-BE" sz="2400" b="1" dirty="0" err="1" smtClean="0">
                <a:solidFill>
                  <a:srgbClr val="034EA2"/>
                </a:solidFill>
              </a:rPr>
              <a:t>after</a:t>
            </a:r>
            <a:r>
              <a:rPr lang="fr-BE" sz="2400" b="1" dirty="0" smtClean="0">
                <a:solidFill>
                  <a:srgbClr val="034EA2"/>
                </a:solidFill>
              </a:rPr>
              <a:t> the signature of the Grant Agreement)</a:t>
            </a:r>
            <a:endParaRPr lang="fr-BE" sz="2400" b="1" dirty="0">
              <a:solidFill>
                <a:srgbClr val="034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8086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796" y="501191"/>
            <a:ext cx="8254094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b="1" dirty="0">
                <a:solidFill>
                  <a:srgbClr val="024B9C"/>
                </a:solidFill>
              </a:rPr>
              <a:t>Erasmus+ CBHE Promotion </a:t>
            </a:r>
            <a:r>
              <a:rPr lang="fr-BE" b="1" dirty="0" err="1">
                <a:solidFill>
                  <a:srgbClr val="024B9C"/>
                </a:solidFill>
              </a:rPr>
              <a:t>activities</a:t>
            </a:r>
            <a:endParaRPr lang="fr-BE" b="1" dirty="0">
              <a:solidFill>
                <a:srgbClr val="024B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F0E55B-1EBF-4C63-9883-404455EB20A7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469680"/>
              </p:ext>
            </p:extLst>
          </p:nvPr>
        </p:nvGraphicFramePr>
        <p:xfrm>
          <a:off x="1313843" y="1821991"/>
          <a:ext cx="8173915" cy="3821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780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Thank you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71146"/>
            <a:ext cx="8941016" cy="1982696"/>
          </a:xfrm>
        </p:spPr>
        <p:txBody>
          <a:bodyPr wrap="square" anchor="b" anchorCtr="0"/>
          <a:lstStyle/>
          <a:p>
            <a:r>
              <a:rPr lang="en-US" sz="1050" b="1"/>
              <a:t>© European Union 2021</a:t>
            </a:r>
          </a:p>
          <a:p>
            <a:r>
              <a:rPr lang="en-US" sz="1050"/>
              <a:t>Unless otherwise noted the reuse of this presentation is </a:t>
            </a:r>
            <a:r>
              <a:rPr lang="en-US" sz="1050" err="1"/>
              <a:t>authorised</a:t>
            </a:r>
            <a:r>
              <a:rPr lang="en-US" sz="1050"/>
              <a:t> under the </a:t>
            </a:r>
            <a:r>
              <a:rPr lang="en-US" sz="1050">
                <a:hlinkClick r:id="rId3"/>
              </a:rPr>
              <a:t>CC BY 4.0 </a:t>
            </a:r>
            <a:r>
              <a:rPr lang="en-US" sz="105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/>
              <a:t>Slide 11, 12, 13, 14, 15, 16, 17, 18, 19 &amp; 20: Image, source: © European Union, 2021 (CC BY-NC-ND 4.0) — iStockphoto.com, 2016; Slide </a:t>
            </a:r>
            <a:r>
              <a:rPr lang="en-US" sz="1050">
                <a:solidFill>
                  <a:schemeClr val="accent6"/>
                </a:solidFill>
              </a:rPr>
              <a:t>xx</a:t>
            </a:r>
            <a:r>
              <a:rPr lang="en-US" sz="1050"/>
              <a:t>: </a:t>
            </a:r>
            <a:r>
              <a:rPr lang="en-US" sz="1050">
                <a:solidFill>
                  <a:schemeClr val="accent6"/>
                </a:solidFill>
              </a:rPr>
              <a:t>element concerned</a:t>
            </a:r>
            <a:r>
              <a:rPr lang="en-US" sz="1050"/>
              <a:t>, source: </a:t>
            </a:r>
            <a:r>
              <a:rPr lang="en-US" sz="1050">
                <a:solidFill>
                  <a:schemeClr val="accent6"/>
                </a:solidFill>
              </a:rPr>
              <a:t>e.g. iStock.com</a:t>
            </a:r>
            <a:endParaRPr lang="en-GB" sz="105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82957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/>
          </p:nvPr>
        </p:nvGraphicFramePr>
        <p:xfrm>
          <a:off x="854314" y="1451728"/>
          <a:ext cx="9128672" cy="5041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3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51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314" y="492018"/>
            <a:ext cx="8721900" cy="771174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 (1)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4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854314" y="1402838"/>
            <a:ext cx="9147525" cy="5092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 the relevance, quality, modernisation and responsiveness of Higher Education Institutions for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socio-economic recovery, growth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prosperity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Font typeface="Wingdings 3" charset="2"/>
              <a:buNone/>
            </a:pPr>
            <a:endParaRPr lang="en-GB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eacts to recent trends, in particular economic globalisation, but also the recent decline in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development, fragility,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social, economic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inequalities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exacerbated by the COVID-19 crisis.</a:t>
            </a:r>
          </a:p>
          <a:p>
            <a:pPr marL="0" indent="0">
              <a:buFont typeface="Wingdings 3" charset="2"/>
              <a:buNone/>
            </a:pPr>
            <a:endParaRPr lang="en-GB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Aligned with the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’Sustainable Development Goals’ (SDGs)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the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Paris Agreement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16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54314" y="492018"/>
            <a:ext cx="8721900" cy="771174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lang="fr-BE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US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5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854314" y="1402838"/>
            <a:ext cx="9147525" cy="5092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Ensures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equity,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accessibility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inclusion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system strengthening and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building,</a:t>
            </a:r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well as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employability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transversally across the action. </a:t>
            </a:r>
          </a:p>
          <a:p>
            <a:pPr marL="0" indent="0">
              <a:buFont typeface="Wingdings 3" charset="2"/>
              <a:buNone/>
            </a:pPr>
            <a:endParaRPr lang="en-GB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interventions</a:t>
            </a: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 account governance, management and the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strengthening of higher education’s wider economic and social ecosystems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Font typeface="Wingdings 3" charset="2"/>
              <a:buNone/>
            </a:pPr>
            <a:endParaRPr lang="en-GB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Addresses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issues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alliances and coalitions,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 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approaches and initiatives built on </a:t>
            </a:r>
            <a:r>
              <a:rPr lang="en-GB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</a:t>
            </a:r>
            <a:r>
              <a:rPr lang="en-GB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</a:t>
            </a:r>
            <a:r>
              <a:rPr lang="en-GB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402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854314" y="1451728"/>
          <a:ext cx="8257413" cy="5297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6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9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39938" y="17033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 smtClean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Regions</a:t>
            </a:r>
            <a:endParaRPr lang="en-GB" sz="3200" b="1" dirty="0">
              <a:solidFill>
                <a:srgbClr val="024B9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7</a:t>
            </a:fld>
            <a:endParaRPr lang="en-GB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972447"/>
              </p:ext>
            </p:extLst>
          </p:nvPr>
        </p:nvGraphicFramePr>
        <p:xfrm>
          <a:off x="1148224" y="1142932"/>
          <a:ext cx="9026013" cy="526631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510072">
                  <a:extLst>
                    <a:ext uri="{9D8B030D-6E8A-4147-A177-3AD203B41FA5}">
                      <a16:colId xmlns:a16="http://schemas.microsoft.com/office/drawing/2014/main" val="2763265148"/>
                    </a:ext>
                  </a:extLst>
                </a:gridCol>
                <a:gridCol w="6515941">
                  <a:extLst>
                    <a:ext uri="{9D8B030D-6E8A-4147-A177-3AD203B41FA5}">
                      <a16:colId xmlns:a16="http://schemas.microsoft.com/office/drawing/2014/main" val="1692737979"/>
                    </a:ext>
                  </a:extLst>
                </a:gridCol>
              </a:tblGrid>
              <a:tr h="3858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Western Balkans (Region 1)</a:t>
                      </a:r>
                      <a:r>
                        <a:rPr lang="en-GB" sz="1050" baseline="300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</a:rPr>
                        <a:t>Albania, Bosnia and </a:t>
                      </a:r>
                      <a:r>
                        <a:rPr lang="it-IT" sz="1050" dirty="0" err="1">
                          <a:effectLst/>
                        </a:rPr>
                        <a:t>Herzegovina</a:t>
                      </a:r>
                      <a:r>
                        <a:rPr lang="it-IT" sz="1050" dirty="0">
                          <a:effectLst/>
                        </a:rPr>
                        <a:t>, Kosovo, Montenegro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3305501796"/>
                  </a:ext>
                </a:extLst>
              </a:tr>
              <a:tr h="4005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50" dirty="0" smtClean="0">
                          <a:effectLst/>
                        </a:rPr>
                        <a:t>Neighbourhood</a:t>
                      </a:r>
                      <a:r>
                        <a:rPr lang="en-GB" sz="1050" baseline="0" dirty="0" smtClean="0">
                          <a:effectLst/>
                        </a:rPr>
                        <a:t> E</a:t>
                      </a:r>
                      <a:r>
                        <a:rPr lang="en-GB" sz="1050" dirty="0" smtClean="0">
                          <a:effectLst/>
                        </a:rPr>
                        <a:t>ast </a:t>
                      </a:r>
                      <a:r>
                        <a:rPr lang="en-GB" sz="1050" dirty="0">
                          <a:effectLst/>
                        </a:rPr>
                        <a:t>(Region 2)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Armenia, Azerbaijan, </a:t>
                      </a:r>
                      <a:r>
                        <a:rPr lang="en-US" sz="1050" strike="sngStrike" baseline="0" dirty="0">
                          <a:effectLst/>
                        </a:rPr>
                        <a:t>Belarus</a:t>
                      </a:r>
                      <a:r>
                        <a:rPr lang="en-US" sz="1050" dirty="0">
                          <a:effectLst/>
                        </a:rPr>
                        <a:t>, Georgia, Moldova, </a:t>
                      </a:r>
                      <a:r>
                        <a:rPr lang="en-GB" sz="1050" dirty="0">
                          <a:effectLst/>
                        </a:rPr>
                        <a:t>Territory of Ukraine as recognised by international law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2017201608"/>
                  </a:ext>
                </a:extLst>
              </a:tr>
              <a:tr h="4421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South-Mediterranean countries</a:t>
                      </a:r>
                      <a:endParaRPr lang="en-US" sz="105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(Region 3)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</a:rPr>
                        <a:t>Algeria, </a:t>
                      </a:r>
                      <a:r>
                        <a:rPr lang="it-IT" sz="1050" dirty="0" err="1">
                          <a:effectLst/>
                        </a:rPr>
                        <a:t>Egypt</a:t>
                      </a:r>
                      <a:r>
                        <a:rPr lang="it-IT" sz="1050" dirty="0">
                          <a:effectLst/>
                        </a:rPr>
                        <a:t>, </a:t>
                      </a:r>
                      <a:r>
                        <a:rPr lang="it-IT" sz="1050" dirty="0" err="1">
                          <a:effectLst/>
                        </a:rPr>
                        <a:t>Israel</a:t>
                      </a:r>
                      <a:r>
                        <a:rPr lang="it-IT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Jordan, Lebanon, Libya, Morocco, Palestine, Syria, Tunisia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1802931539"/>
                  </a:ext>
                </a:extLst>
              </a:tr>
              <a:tr h="586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</a:rPr>
                        <a:t>Asia (</a:t>
                      </a:r>
                      <a:r>
                        <a:rPr lang="en-GB" sz="1050" kern="150" dirty="0" smtClean="0">
                          <a:effectLst/>
                        </a:rPr>
                        <a:t>Region 5)</a:t>
                      </a:r>
                      <a:endParaRPr lang="en-U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Bangladesh, Bhutan, Cambodia, China, DPR Korea, India, Indonesia, Laos, Malaysia, Maldives, Mongolia, Myanmar, Nepal, Pakistan, Philippines, Sri Lanka, Thailand and Vietnam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High income countries: </a:t>
                      </a:r>
                      <a:r>
                        <a:rPr lang="en-GB" sz="1050" dirty="0">
                          <a:effectLst/>
                        </a:rPr>
                        <a:t>Brunei, Hong Kong, Japan, Korea, Macao, Singapore and Taiwan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26418895"/>
                  </a:ext>
                </a:extLst>
              </a:tr>
              <a:tr h="2315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</a:rPr>
                        <a:t>Central Asia (Region 6)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050" dirty="0" err="1">
                          <a:effectLst/>
                        </a:rPr>
                        <a:t>Afghanistan</a:t>
                      </a:r>
                      <a:r>
                        <a:rPr lang="fi-FI" sz="1050" dirty="0">
                          <a:effectLst/>
                        </a:rPr>
                        <a:t>, </a:t>
                      </a:r>
                      <a:r>
                        <a:rPr lang="fi-FI" sz="1050" dirty="0" err="1">
                          <a:effectLst/>
                        </a:rPr>
                        <a:t>Kazakhstan</a:t>
                      </a:r>
                      <a:r>
                        <a:rPr lang="fi-FI" sz="1050" dirty="0">
                          <a:effectLst/>
                        </a:rPr>
                        <a:t>, </a:t>
                      </a:r>
                      <a:r>
                        <a:rPr lang="fi-FI" sz="1050" dirty="0" err="1">
                          <a:effectLst/>
                        </a:rPr>
                        <a:t>Kyrgyzstan</a:t>
                      </a:r>
                      <a:r>
                        <a:rPr lang="fi-FI" sz="1050" dirty="0">
                          <a:effectLst/>
                        </a:rPr>
                        <a:t>, </a:t>
                      </a:r>
                      <a:r>
                        <a:rPr lang="fi-FI" sz="1050" dirty="0" err="1">
                          <a:effectLst/>
                        </a:rPr>
                        <a:t>Tajikistan</a:t>
                      </a:r>
                      <a:r>
                        <a:rPr lang="fi-FI" sz="1050" dirty="0">
                          <a:effectLst/>
                        </a:rPr>
                        <a:t>, Turkmenistan, Uzbekistan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2433586061"/>
                  </a:ext>
                </a:extLst>
              </a:tr>
              <a:tr h="409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</a:rPr>
                        <a:t>Middle East (Region 7</a:t>
                      </a:r>
                      <a:r>
                        <a:rPr lang="en-US" sz="105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Iran, Iraq, Yemen</a:t>
                      </a:r>
                      <a:endParaRPr lang="en-US" sz="105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High income countries: </a:t>
                      </a:r>
                      <a:r>
                        <a:rPr lang="en-GB" sz="1050" dirty="0">
                          <a:effectLst/>
                        </a:rPr>
                        <a:t>Bahrain, Kuwait, Oman, Qatar, Saudi Arabia, United Arab Emirates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3605238810"/>
                  </a:ext>
                </a:extLst>
              </a:tr>
              <a:tr h="586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</a:rPr>
                        <a:t>Pacific (Region 8</a:t>
                      </a:r>
                      <a:r>
                        <a:rPr lang="en-US" sz="105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Cook Islands, Fiji, Kiribati, Marshall Islands, Micronesia, Nauru, Niue, Palau, Papua New Guinea, Samoa, Solomon Islands, Timor-Leste, Tonga, Tuvalu, Vanuatu</a:t>
                      </a:r>
                      <a:endParaRPr lang="en-US" sz="105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High income countries: </a:t>
                      </a:r>
                      <a:r>
                        <a:rPr lang="en-GB" sz="1050">
                          <a:effectLst/>
                        </a:rPr>
                        <a:t>Australia, New Zealand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3860370731"/>
                  </a:ext>
                </a:extLst>
              </a:tr>
              <a:tr h="11197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</a:rPr>
                        <a:t>Sub-Saharan </a:t>
                      </a:r>
                      <a:r>
                        <a:rPr lang="en-GB" sz="1050" dirty="0">
                          <a:effectLst/>
                        </a:rPr>
                        <a:t>Africa </a:t>
                      </a:r>
                      <a:r>
                        <a:rPr lang="en-GB" sz="1050" dirty="0" smtClean="0">
                          <a:effectLst/>
                        </a:rPr>
                        <a:t> (Region 9 )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Angola, Benin, Botswana, Burkina Faso, Burundi, Cameroon, Cabo Verde, Central African Republic, Chad, Comoros, Congo, Congo - Democratic Republic of the, Côte d’Ivoire, Djibouti,  Equatorial Guinea, Eritrea, </a:t>
                      </a:r>
                      <a:r>
                        <a:rPr lang="en-GB" sz="1050" dirty="0" err="1">
                          <a:effectLst/>
                        </a:rPr>
                        <a:t>Eswatini</a:t>
                      </a:r>
                      <a:r>
                        <a:rPr lang="en-GB" sz="1050" dirty="0">
                          <a:effectLst/>
                        </a:rPr>
                        <a:t>, Ethiopia, Gabon, Gambia, Ghana, Guinea, Guinea-Bissau,  Kenya, Lesotho, Liberia, Madagascar, Malawi, Mali, Mauritania, Mauritius, Mozambique, Namibia, Niger, Nigeria, Rwanda, Sao Tome and Principe, Senegal, Seychelles, Sierra Leone, Somalia, South Africa, South Sudan, Sudan, Tanzania, Togo, Uganda, Zambia, Zimbabwe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3635259711"/>
                  </a:ext>
                </a:extLst>
              </a:tr>
              <a:tr h="4091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</a:rPr>
                        <a:t>Latin America (Region 10</a:t>
                      </a:r>
                      <a:r>
                        <a:rPr lang="en-US" sz="105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50">
                          <a:effectLst/>
                        </a:rPr>
                        <a:t>Argentina, Bolivia, Brazil, Chile, Colombia, Costa Rica, Ecuador, El Salvador, Guatemala, Honduras, Mexico, Nicaragua, Panama, Paraguay, Peru, Uruguay and Venezuela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2434392892"/>
                  </a:ext>
                </a:extLst>
              </a:tr>
              <a:tr h="5744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</a:rPr>
                        <a:t>Caribbean (Region 11</a:t>
                      </a:r>
                      <a:r>
                        <a:rPr lang="en-US" sz="105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050" dirty="0" smtClean="0">
                        <a:effectLst/>
                      </a:endParaRPr>
                    </a:p>
                  </a:txBody>
                  <a:tcPr marL="52895" marR="52895" marT="27917" marB="27917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Antigua &amp; Barbuda, Bahamas, Barbados, Belize, Cuba, Dominica, Dominican Republic, Grenada, Guyana, Haiti, Jamaica, St Kitts and Nevis, St Lucia, St Vincent &amp; Grenadines, Suriname and Trinidad &amp; Tobago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52895" marR="52895" marT="27917" marB="27917" anchor="ctr"/>
                </a:tc>
                <a:extLst>
                  <a:ext uri="{0D108BD9-81ED-4DB2-BD59-A6C34878D82A}">
                    <a16:rowId xmlns:a16="http://schemas.microsoft.com/office/drawing/2014/main" val="3414452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61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854315" y="1451727"/>
          <a:ext cx="9138098" cy="5056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8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/>
          </p:nvPr>
        </p:nvGraphicFramePr>
        <p:xfrm>
          <a:off x="2532638" y="1446527"/>
          <a:ext cx="5356494" cy="5046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54314" y="492018"/>
            <a:ext cx="8721900" cy="7711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dirty="0">
                <a:solidFill>
                  <a:srgbClr val="024B9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Overarching priorities</a:t>
            </a: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0" y="6492875"/>
            <a:ext cx="476655" cy="3651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1pPr>
            <a:lvl2pPr marL="742950" indent="-28575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2pPr>
            <a:lvl3pPr marL="11430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3pPr>
            <a:lvl4pPr marL="16002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4pPr>
            <a:lvl5pPr marL="2057400" indent="-228600" algn="l" defTabSz="914400" rtl="0" eaLnBrk="0" latinLnBrk="0" hangingPunct="0">
              <a:spcBef>
                <a:spcPct val="50000"/>
              </a:spcBef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rgbClr val="FF0000"/>
                </a:solidFill>
                <a:latin typeface="Verdana" pitchFamily="34" charset="0"/>
                <a:ea typeface="+mn-ea"/>
                <a:cs typeface="+mn-cs"/>
                <a:sym typeface="Webdings" pitchFamily="18" charset="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fld id="{CBFF8ED8-355B-40BC-9CD7-19BA32362F66}" type="slidenum">
              <a:rPr lang="en-GB" sz="1200" smtClean="0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defRPr/>
              </a:pPr>
              <a:t>9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FDF4A2522CFC409C6F89DF651223F2" ma:contentTypeVersion="12" ma:contentTypeDescription="Create a new document." ma:contentTypeScope="" ma:versionID="07bc4472b0e76642761f8a3d3fec17ef">
  <xsd:schema xmlns:xsd="http://www.w3.org/2001/XMLSchema" xmlns:xs="http://www.w3.org/2001/XMLSchema" xmlns:p="http://schemas.microsoft.com/office/2006/metadata/properties" xmlns:ns2="204af3c4-d34c-49ca-a823-665a73d20e88" xmlns:ns3="53dbb298-43e7-49ac-b54d-014137d019a1" targetNamespace="http://schemas.microsoft.com/office/2006/metadata/properties" ma:root="true" ma:fieldsID="c69216d79b4759d8f326b727ce78af59" ns2:_="" ns3:_="">
    <xsd:import namespace="204af3c4-d34c-49ca-a823-665a73d20e88"/>
    <xsd:import namespace="53dbb298-43e7-49ac-b54d-014137d019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af3c4-d34c-49ca-a823-665a73d20e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bb298-43e7-49ac-b54d-014137d019a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8E95DC-9314-48A7-AE8C-95ADFE0F8F52}">
  <ds:schemaRefs>
    <ds:schemaRef ds:uri="204af3c4-d34c-49ca-a823-665a73d20e88"/>
    <ds:schemaRef ds:uri="53dbb298-43e7-49ac-b54d-014137d019a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3dbb298-43e7-49ac-b54d-014137d019a1"/>
    <ds:schemaRef ds:uri="204af3c4-d34c-49ca-a823-665a73d20e8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693</TotalTime>
  <Words>2443</Words>
  <Application>Microsoft Office PowerPoint</Application>
  <PresentationFormat>Widescreen</PresentationFormat>
  <Paragraphs>558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</vt:lpstr>
      <vt:lpstr>Arial Unicode MS</vt:lpstr>
      <vt:lpstr>Calibri</vt:lpstr>
      <vt:lpstr>Mangal</vt:lpstr>
      <vt:lpstr>Times New Roman</vt:lpstr>
      <vt:lpstr>Trebuchet MS</vt:lpstr>
      <vt:lpstr>Verdana</vt:lpstr>
      <vt:lpstr>Webdings</vt:lpstr>
      <vt:lpstr>Wingdings</vt:lpstr>
      <vt:lpstr>Wingdings 3</vt:lpstr>
      <vt:lpstr>Office Theme</vt:lpstr>
      <vt:lpstr>Erasmus+ Capacity Building in Higher Education</vt:lpstr>
      <vt:lpstr>PowerPoint Presentation</vt:lpstr>
      <vt:lpstr>PowerPoint Presentation</vt:lpstr>
      <vt:lpstr>Context (1)</vt:lpstr>
      <vt:lpstr>Context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Award criteria</vt:lpstr>
      <vt:lpstr>How to submit a proposal?</vt:lpstr>
      <vt:lpstr>Results 2022 Call for proposals (to be confirmed after the signature of the Grant Agreement)</vt:lpstr>
      <vt:lpstr>PowerPoint Presentation</vt:lpstr>
      <vt:lpstr>PowerPoint Presentation</vt:lpstr>
      <vt:lpstr>PowerPoint Presentation</vt:lpstr>
      <vt:lpstr>Erasmus+ CBHE Promotion activities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lastModifiedBy>BRUNO Giordana (EACEA)</cp:lastModifiedBy>
  <cp:revision>56</cp:revision>
  <cp:lastPrinted>2022-09-21T16:24:25Z</cp:lastPrinted>
  <dcterms:created xsi:type="dcterms:W3CDTF">2019-08-09T12:06:42Z</dcterms:created>
  <dcterms:modified xsi:type="dcterms:W3CDTF">2022-11-08T16:17:28Z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0x0101003EFDF4A2522CFC409C6F89DF651223F2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2022-04-21T08:02:07Z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a243fa7b-5ec1-477b-959c-df6e18b91e28</vt:lpwstr>
  </property>
  <property fmtid="{D5CDD505-2E9C-101B-9397-08002B2CF9AE}" pid="9" name="MSIP_Label_6bd9ddd1-4d20-43f6-abfa-fc3c07406f94_ContentBits">
    <vt:lpwstr>0</vt:lpwstr>
  </property>
</Properties>
</file>