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57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ing, A.J. de (Annelies)" initials="KAd(" lastIdx="1" clrIdx="0">
    <p:extLst>
      <p:ext uri="{19B8F6BF-5375-455C-9EA6-DF929625EA0E}">
        <p15:presenceInfo xmlns:p15="http://schemas.microsoft.com/office/powerpoint/2012/main" userId="S::koningajde@vuw.leidenuniv.nl::98cfd0c3-9690-4224-9d9f-2868f94f7a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7826F-DA25-4C2C-BB55-73B6A9471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4AF631-FB74-4F33-81C6-87BBF2E73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58E30-9E2B-47B0-8BEB-84D5C046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54A65-DF6A-4816-8759-1D3111E4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02C50-4744-44F3-8423-723104CC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176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9164-B1DD-4515-8549-F244E10D6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42A8B-180E-40D5-BF7C-9ADF3AA85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8629B-483D-4214-A4EA-8E83BF5E5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3E0A2-A7EB-4310-BD23-380BAB439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50BBA-CE17-472C-BF0C-BB5E8576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CB375D-D963-4A7A-A885-2F7BF55D0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08DEEA-D026-442A-9CC0-80471074A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A2121-0F37-4CC3-910B-5CC858D19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04F93-DD4F-4938-8ABC-B4E7DE88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5FD1F-9C1C-4DC6-BB00-1856E565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76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44D1-B4BF-4396-9455-94510277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9A401-5DFD-41D4-8F57-1EB4EDDB4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4400C-D5A5-4469-955F-3711FDD1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4EA30-D255-4147-9794-F8BAB5EF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78618-1229-493F-81BE-A8F95820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8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3EB35-3E7F-43ED-8EA9-DC4B7027D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4317F-B0E2-4FE6-93DC-083E61BC3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FE21D-2B46-4349-AA57-539765E2F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CBBDB-69C2-4951-A1AE-DB80EE66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562BB-B38A-4D50-87BF-08DA37DF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04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003ED-C0A6-40BF-AC35-E4BDD6A6A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50851-DA10-4441-BC82-6C18531DA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1CC17-DE4F-4C63-AE77-1797ECB50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9C34F-5E61-4139-A368-9C5065A68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C3B74-1E2D-4606-AA27-921888FCA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676C8-8281-451B-8E54-254A2E28C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51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C18DF-EBC3-4905-BDA4-085889212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E2DA0-0D90-484B-B06E-BBCE4A1D8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3F5DB-0C14-4F5B-9662-03B5DCDB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785C03-81C0-4B1C-8AE4-3AEAC5661E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5B5829-8BE7-419B-8406-DB3EA9B598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6742A6-7F20-458B-ACD4-4D4B5311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B84DEE-779C-421E-BE5E-A9C5F8C8D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24DCB3-9326-4132-B194-214634442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891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9109-4FDD-458E-BB93-5AA76EF5A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94C08A-8074-4176-AF4B-04926838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EB71E8-5304-4A41-AA67-071EB19AE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1137A8-41BC-488F-B84C-A76C5916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438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8CCE4B-64C0-4C8F-9168-8761E1DA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578CD-86ED-47A8-A80B-972F775D9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CF15E-01F6-413F-A5E6-311CBB01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528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A766-7C7E-4F54-83ED-F2B4B8640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BF42E-6766-4474-B8A0-9D4314DA5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F6906-BC22-414B-97FE-DC7761DEB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DCC0C-1C4A-4216-A4AA-F5A011159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BD506-42B1-4E64-89D2-F61953176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C8104-2718-4BE9-A308-0796B0D5A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338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E28C0-4DB3-443F-8754-20E78B1F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10AA9C-D769-4C8E-81E2-E1A7459A6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621EC-89DE-482C-B025-047C104EE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1CF01-2258-421C-9021-308576130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39DAA-F9B5-4733-85E1-8EA3F3F0A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CB658-4BBC-499A-876C-FECED0A76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27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5A5CBB-DE02-43E6-B571-2B55CEC6C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2ADE2-181D-45A0-95ED-5FFB2DD98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2AF8-B18E-4202-A238-3E43788AE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2E4AD-A435-4A9D-A759-D69E017B123E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89467-E28F-4CB5-A4F7-FC14C3D714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26C33-317C-4A09-A078-1C5457EBCA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285ED-85AA-42D1-94B7-A3A9FE0822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67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F256E-BDB0-4A5D-9848-2987B9F9A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3386" y="253390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l-NL" sz="5300" dirty="0">
                <a:latin typeface="Calibri" panose="020F0502020204030204" pitchFamily="34" charset="0"/>
              </a:rPr>
              <a:t>Intern ontwikkeld initiatief over duurzamer reizen    </a:t>
            </a:r>
            <a:br>
              <a:rPr lang="nl-NL" sz="1800" dirty="0">
                <a:latin typeface="Calibri" panose="020F0502020204030204" pitchFamily="34" charset="0"/>
              </a:rPr>
            </a:br>
            <a:r>
              <a:rPr lang="nl-NL" sz="5300" dirty="0">
                <a:latin typeface="Calibri" panose="020F0502020204030204" pitchFamily="34" charset="0"/>
                <a:ea typeface="Times New Roman" panose="02020603050405020304" pitchFamily="18" charset="0"/>
              </a:rPr>
              <a:t>Hogeschool van Amsterdam</a:t>
            </a:r>
            <a:b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C5DBE-18DA-41F1-A2AA-93DAA6475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3386" y="4507560"/>
            <a:ext cx="9144000" cy="1655762"/>
          </a:xfrm>
        </p:spPr>
        <p:txBody>
          <a:bodyPr/>
          <a:lstStyle/>
          <a:p>
            <a:r>
              <a:rPr lang="nl-NL" sz="1800" dirty="0"/>
              <a:t>Workshop ‘Promoting </a:t>
            </a:r>
            <a:r>
              <a:rPr lang="nl-NL" sz="1800" dirty="0" err="1"/>
              <a:t>environmentally</a:t>
            </a:r>
            <a:r>
              <a:rPr lang="nl-NL" sz="1800" dirty="0"/>
              <a:t> </a:t>
            </a:r>
            <a:r>
              <a:rPr lang="nl-NL" sz="1800" dirty="0" err="1"/>
              <a:t>friendly</a:t>
            </a:r>
            <a:r>
              <a:rPr lang="nl-NL" sz="1800" dirty="0"/>
              <a:t> </a:t>
            </a:r>
            <a:r>
              <a:rPr lang="nl-NL" sz="1800" dirty="0" err="1"/>
              <a:t>practices</a:t>
            </a:r>
            <a:r>
              <a:rPr lang="nl-NL" sz="1800" dirty="0"/>
              <a:t>’</a:t>
            </a:r>
          </a:p>
          <a:p>
            <a:endParaRPr lang="nl-NL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F3B957-C7EA-4610-B3A2-97949A81E9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12854" y="5335441"/>
            <a:ext cx="4672613" cy="138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38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70AC5A-89F0-4C6B-8ACB-ED07012523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54134" y="106043"/>
            <a:ext cx="5597556" cy="46479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398B385-5F4D-49AF-A3A1-402BCE000CE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8043" y="106043"/>
            <a:ext cx="5847957" cy="46404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E2D977E-D6FE-4B02-9228-E44BD932EB6C}"/>
              </a:ext>
            </a:extLst>
          </p:cNvPr>
          <p:cNvSpPr txBox="1"/>
          <p:nvPr/>
        </p:nvSpPr>
        <p:spPr>
          <a:xfrm>
            <a:off x="225041" y="5178732"/>
            <a:ext cx="11741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Met de </a:t>
            </a:r>
            <a:r>
              <a:rPr lang="en-US" sz="2000" dirty="0" err="1"/>
              <a:t>trein</a:t>
            </a:r>
            <a:r>
              <a:rPr lang="en-US" sz="2000" dirty="0"/>
              <a:t> van Amsterdam </a:t>
            </a:r>
            <a:r>
              <a:rPr lang="en-US" sz="2000" dirty="0" err="1"/>
              <a:t>naar</a:t>
            </a:r>
            <a:r>
              <a:rPr lang="en-US" sz="2000" dirty="0"/>
              <a:t> </a:t>
            </a:r>
            <a:r>
              <a:rPr lang="en-US" sz="2000" dirty="0" err="1"/>
              <a:t>Travemünde</a:t>
            </a:r>
            <a:r>
              <a:rPr lang="en-US" sz="2000" dirty="0"/>
              <a:t> in Noord-</a:t>
            </a:r>
            <a:r>
              <a:rPr lang="en-US" sz="2000" dirty="0" err="1"/>
              <a:t>Duitsland</a:t>
            </a:r>
            <a:r>
              <a:rPr lang="en-US" sz="2000" dirty="0"/>
              <a:t>, met </a:t>
            </a:r>
            <a:r>
              <a:rPr lang="en-US" sz="2000" dirty="0" err="1"/>
              <a:t>enkele</a:t>
            </a:r>
            <a:r>
              <a:rPr lang="en-US" sz="2000" dirty="0"/>
              <a:t> </a:t>
            </a:r>
            <a:r>
              <a:rPr lang="en-US" sz="2000" dirty="0" err="1"/>
              <a:t>tussenstops</a:t>
            </a:r>
            <a:r>
              <a:rPr lang="en-US" sz="2000" dirty="0"/>
              <a:t>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07786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3CE550-271E-4D72-82BF-4C7D3686A1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3433"/>
            <a:ext cx="5988506" cy="479100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C534CE8-030A-4045-8C14-69CA8CE74C8E}"/>
              </a:ext>
            </a:extLst>
          </p:cNvPr>
          <p:cNvSpPr txBox="1"/>
          <p:nvPr/>
        </p:nvSpPr>
        <p:spPr>
          <a:xfrm>
            <a:off x="514302" y="5238750"/>
            <a:ext cx="10884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29 </a:t>
            </a:r>
            <a:r>
              <a:rPr lang="en-US" sz="2000" dirty="0" err="1"/>
              <a:t>uur</a:t>
            </a:r>
            <a:r>
              <a:rPr lang="en-US" sz="2000" dirty="0"/>
              <a:t> op de ferry van </a:t>
            </a:r>
            <a:r>
              <a:rPr lang="en-US" sz="2000" dirty="0" err="1"/>
              <a:t>Travemünde</a:t>
            </a:r>
            <a:r>
              <a:rPr lang="en-US" sz="2000" dirty="0"/>
              <a:t> </a:t>
            </a:r>
            <a:r>
              <a:rPr lang="en-US" sz="2000" dirty="0" err="1"/>
              <a:t>naar</a:t>
            </a:r>
            <a:r>
              <a:rPr lang="en-US" sz="2000" dirty="0"/>
              <a:t> Helsinki: twee </a:t>
            </a:r>
            <a:r>
              <a:rPr lang="en-US" sz="2000" dirty="0" err="1"/>
              <a:t>nachten</a:t>
            </a:r>
            <a:r>
              <a:rPr lang="en-US" sz="2000" dirty="0"/>
              <a:t> in </a:t>
            </a:r>
            <a:r>
              <a:rPr lang="en-US" sz="2000" dirty="0" err="1"/>
              <a:t>fijne</a:t>
            </a:r>
            <a:r>
              <a:rPr lang="en-US" sz="2000" dirty="0"/>
              <a:t> </a:t>
            </a:r>
            <a:r>
              <a:rPr lang="en-US" sz="2000" dirty="0" err="1"/>
              <a:t>cabine</a:t>
            </a:r>
            <a:r>
              <a:rPr lang="en-US" sz="2000" dirty="0"/>
              <a:t>, </a:t>
            </a:r>
            <a:r>
              <a:rPr lang="en-US" sz="2000" dirty="0" err="1"/>
              <a:t>mogelijkheid</a:t>
            </a:r>
            <a:r>
              <a:rPr lang="en-US" sz="2000" dirty="0"/>
              <a:t> tot </a:t>
            </a:r>
            <a:r>
              <a:rPr lang="en-US" sz="2000" dirty="0" err="1"/>
              <a:t>voorbereiden</a:t>
            </a:r>
            <a:r>
              <a:rPr lang="en-US" sz="2000" dirty="0"/>
              <a:t> van de campfire session, </a:t>
            </a:r>
            <a:r>
              <a:rPr lang="en-US" sz="2000" dirty="0" err="1"/>
              <a:t>lezen</a:t>
            </a:r>
            <a:r>
              <a:rPr lang="en-US" sz="2000" dirty="0"/>
              <a:t>, lekker eten </a:t>
            </a:r>
            <a:r>
              <a:rPr lang="en-US" sz="2000" dirty="0" err="1"/>
              <a:t>en</a:t>
            </a:r>
            <a:r>
              <a:rPr lang="en-US" sz="2000" dirty="0"/>
              <a:t> van de </a:t>
            </a:r>
            <a:r>
              <a:rPr lang="en-US" sz="2000" dirty="0" err="1"/>
              <a:t>zon</a:t>
            </a:r>
            <a:r>
              <a:rPr lang="en-US" sz="2000" dirty="0"/>
              <a:t> </a:t>
            </a:r>
            <a:r>
              <a:rPr lang="en-US" sz="2000" dirty="0" err="1"/>
              <a:t>genieten</a:t>
            </a:r>
            <a:r>
              <a:rPr lang="en-US" sz="2000" dirty="0"/>
              <a:t> </a:t>
            </a:r>
            <a:endParaRPr lang="nl-NL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FE9147-F910-4364-B7E9-52B1C572A8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123432"/>
            <a:ext cx="6094978" cy="479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09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F0CE65-53E4-4BE0-89E0-09EABAB2E40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9304" y="234525"/>
            <a:ext cx="6062698" cy="4547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605B13-8779-47C2-B675-9591553D891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5" y="253575"/>
            <a:ext cx="6062699" cy="45470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A76D05-6EEE-4465-A5EB-F4C75E84187D}"/>
              </a:ext>
            </a:extLst>
          </p:cNvPr>
          <p:cNvSpPr txBox="1"/>
          <p:nvPr/>
        </p:nvSpPr>
        <p:spPr>
          <a:xfrm>
            <a:off x="219041" y="5029199"/>
            <a:ext cx="1182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Finland in </a:t>
            </a:r>
            <a:r>
              <a:rPr lang="en-US" sz="2000" dirty="0" err="1"/>
              <a:t>zicht</a:t>
            </a:r>
            <a:r>
              <a:rPr lang="en-US" sz="2000" dirty="0"/>
              <a:t>! Nadat we Amsterdam op </a:t>
            </a:r>
            <a:r>
              <a:rPr lang="en-US" sz="2000" dirty="0" err="1"/>
              <a:t>vrijdagmiddag</a:t>
            </a:r>
            <a:r>
              <a:rPr lang="en-US" sz="2000" dirty="0"/>
              <a:t> achter </a:t>
            </a:r>
            <a:r>
              <a:rPr lang="en-US" sz="2000" dirty="0" err="1"/>
              <a:t>ons</a:t>
            </a:r>
            <a:r>
              <a:rPr lang="en-US" sz="2000" dirty="0"/>
              <a:t> </a:t>
            </a:r>
            <a:r>
              <a:rPr lang="en-US" sz="2000" dirty="0" err="1"/>
              <a:t>lieten</a:t>
            </a:r>
            <a:r>
              <a:rPr lang="en-US" sz="2000" dirty="0"/>
              <a:t>, </a:t>
            </a:r>
            <a:r>
              <a:rPr lang="en-US" sz="2000" dirty="0" err="1"/>
              <a:t>kwamen</a:t>
            </a:r>
            <a:r>
              <a:rPr lang="en-US" sz="2000" dirty="0"/>
              <a:t> we </a:t>
            </a:r>
            <a:r>
              <a:rPr lang="en-US" sz="2000" dirty="0" err="1"/>
              <a:t>uiteindelijk</a:t>
            </a:r>
            <a:r>
              <a:rPr lang="en-US" sz="2000" dirty="0"/>
              <a:t> op </a:t>
            </a:r>
            <a:r>
              <a:rPr lang="en-US" sz="2000" dirty="0" err="1"/>
              <a:t>zondagochtend</a:t>
            </a:r>
            <a:r>
              <a:rPr lang="en-US" sz="2000" dirty="0"/>
              <a:t> </a:t>
            </a:r>
            <a:r>
              <a:rPr lang="en-US" sz="2000" dirty="0" err="1"/>
              <a:t>uitgerust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in Helsinki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89785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C0BEC3-B254-4656-B07A-E19D0EBB6EE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437" y="86537"/>
            <a:ext cx="5635963" cy="42269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7A6057-2DE6-4DDB-AB26-6A2A97013C7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600" y="86537"/>
            <a:ext cx="5635963" cy="42269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DD38970-BD32-4AC2-A63A-DB20DC85977D}"/>
              </a:ext>
            </a:extLst>
          </p:cNvPr>
          <p:cNvSpPr txBox="1"/>
          <p:nvPr/>
        </p:nvSpPr>
        <p:spPr>
          <a:xfrm>
            <a:off x="361599" y="4540815"/>
            <a:ext cx="11344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Campfire session op EAIE-</a:t>
            </a:r>
            <a:r>
              <a:rPr lang="en-US" sz="2000" dirty="0" err="1"/>
              <a:t>conferentie</a:t>
            </a:r>
            <a:r>
              <a:rPr lang="en-US" sz="2000" dirty="0"/>
              <a:t> 2019 in Helsinki: </a:t>
            </a:r>
            <a:r>
              <a:rPr lang="en-US" sz="2000" i="1" dirty="0"/>
              <a:t>How sustainably do your students and international officers travel?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374538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580D9C-FFD8-467A-9C3B-2D139287E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Uitkomsten</a:t>
            </a:r>
            <a:endParaRPr lang="nl-NL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80DCE8-1D65-4F15-A7E6-1A5DC80E0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reis </a:t>
            </a:r>
            <a:r>
              <a:rPr lang="en-US" dirty="0" err="1"/>
              <a:t>beviel</a:t>
            </a:r>
            <a:r>
              <a:rPr lang="en-US" dirty="0"/>
              <a:t> </a:t>
            </a:r>
            <a:r>
              <a:rPr lang="en-US" dirty="0" err="1"/>
              <a:t>goed</a:t>
            </a:r>
            <a:endParaRPr lang="en-US" dirty="0"/>
          </a:p>
          <a:p>
            <a:r>
              <a:rPr lang="en-US" dirty="0" err="1"/>
              <a:t>Medewerkers</a:t>
            </a:r>
            <a:r>
              <a:rPr lang="en-US" dirty="0"/>
              <a:t> van international offices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bewuster</a:t>
            </a:r>
            <a:r>
              <a:rPr lang="en-US" dirty="0"/>
              <a:t> </a:t>
            </a:r>
            <a:r>
              <a:rPr lang="en-US" dirty="0" err="1"/>
              <a:t>gemaakt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mogelijkheid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volgende</a:t>
            </a:r>
            <a:r>
              <a:rPr lang="en-US" dirty="0">
                <a:sym typeface="Wingdings" panose="05000000000000000000" pitchFamily="2" charset="2"/>
              </a:rPr>
              <a:t> EAIE-</a:t>
            </a:r>
            <a:r>
              <a:rPr lang="en-US" dirty="0" err="1">
                <a:sym typeface="Wingdings" panose="05000000000000000000" pitchFamily="2" charset="2"/>
              </a:rPr>
              <a:t>conferentie</a:t>
            </a:r>
            <a:r>
              <a:rPr lang="en-US" dirty="0">
                <a:sym typeface="Wingdings" panose="05000000000000000000" pitchFamily="2" charset="2"/>
              </a:rPr>
              <a:t> in Barcelona met een </a:t>
            </a:r>
            <a:r>
              <a:rPr lang="en-US" dirty="0" err="1">
                <a:sym typeface="Wingdings" panose="05000000000000000000" pitchFamily="2" charset="2"/>
              </a:rPr>
              <a:t>grotere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groep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mensen</a:t>
            </a:r>
            <a:r>
              <a:rPr lang="en-US" dirty="0">
                <a:sym typeface="Wingdings" panose="05000000000000000000" pitchFamily="2" charset="2"/>
              </a:rPr>
              <a:t> per </a:t>
            </a:r>
            <a:r>
              <a:rPr lang="en-US" dirty="0" err="1">
                <a:sym typeface="Wingdings" panose="05000000000000000000" pitchFamily="2" charset="2"/>
              </a:rPr>
              <a:t>trein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bezoeken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>
                <a:sym typeface="Wingdings" panose="05000000000000000000" pitchFamily="2" charset="2"/>
              </a:rPr>
              <a:t>Dankzij</a:t>
            </a:r>
            <a:r>
              <a:rPr lang="en-US" dirty="0">
                <a:sym typeface="Wingdings" panose="05000000000000000000" pitchFamily="2" charset="2"/>
              </a:rPr>
              <a:t> campfire session een ‘Green travel grant’ </a:t>
            </a:r>
            <a:r>
              <a:rPr lang="en-US" dirty="0" err="1">
                <a:sym typeface="Wingdings" panose="05000000000000000000" pitchFamily="2" charset="2"/>
              </a:rPr>
              <a:t>ingericht</a:t>
            </a:r>
            <a:r>
              <a:rPr lang="en-US" dirty="0">
                <a:sym typeface="Wingdings" panose="05000000000000000000" pitchFamily="2" charset="2"/>
              </a:rPr>
              <a:t> om </a:t>
            </a:r>
            <a:r>
              <a:rPr lang="en-US" dirty="0" err="1">
                <a:sym typeface="Wingdings" panose="05000000000000000000" pitchFamily="2" charset="2"/>
              </a:rPr>
              <a:t>studenten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enthousiasmeren</a:t>
            </a:r>
            <a:r>
              <a:rPr lang="en-US" dirty="0">
                <a:sym typeface="Wingdings" panose="05000000000000000000" pitchFamily="2" charset="2"/>
              </a:rPr>
              <a:t> om per </a:t>
            </a:r>
            <a:r>
              <a:rPr lang="en-US" dirty="0" err="1">
                <a:sym typeface="Wingdings" panose="05000000000000000000" pitchFamily="2" charset="2"/>
              </a:rPr>
              <a:t>trein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naar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hun</a:t>
            </a:r>
            <a:r>
              <a:rPr lang="en-US" dirty="0">
                <a:sym typeface="Wingdings" panose="05000000000000000000" pitchFamily="2" charset="2"/>
              </a:rPr>
              <a:t> exchange-</a:t>
            </a:r>
            <a:r>
              <a:rPr lang="en-US" dirty="0" err="1">
                <a:sym typeface="Wingdings" panose="05000000000000000000" pitchFamily="2" charset="2"/>
              </a:rPr>
              <a:t>bestemming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reizen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Door corona </a:t>
            </a:r>
            <a:r>
              <a:rPr lang="en-US" dirty="0" err="1">
                <a:sym typeface="Wingdings" panose="05000000000000000000" pitchFamily="2" charset="2"/>
              </a:rPr>
              <a:t>zijn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initiatieven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helaas</a:t>
            </a:r>
            <a:r>
              <a:rPr lang="en-US" dirty="0">
                <a:sym typeface="Wingdings" panose="05000000000000000000" pitchFamily="2" charset="2"/>
              </a:rPr>
              <a:t> wat </a:t>
            </a:r>
            <a:r>
              <a:rPr lang="en-US" dirty="0" err="1">
                <a:sym typeface="Wingdings" panose="05000000000000000000" pitchFamily="2" charset="2"/>
              </a:rPr>
              <a:t>stil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komen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liggen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nl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C52B37-2D87-431F-A31A-56165875902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2385" y="5666510"/>
            <a:ext cx="5419615" cy="119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Breedbeeld</PresentationFormat>
  <Paragraphs>11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Intern ontwikkeld initiatief over duurzamer reizen     Hogeschool van Amsterdam </vt:lpstr>
      <vt:lpstr>PowerPoint-presentatie</vt:lpstr>
      <vt:lpstr>PowerPoint-presentatie</vt:lpstr>
      <vt:lpstr>PowerPoint-presentatie</vt:lpstr>
      <vt:lpstr>PowerPoint-presentatie</vt:lpstr>
      <vt:lpstr>Uitkomsten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 environmentally  friendly practices</dc:title>
  <dc:creator>Koning, A.J. de (Annelies)</dc:creator>
  <cp:lastModifiedBy>Hendrik Jan Hobbes</cp:lastModifiedBy>
  <cp:revision>12</cp:revision>
  <dcterms:created xsi:type="dcterms:W3CDTF">2021-11-03T16:29:25Z</dcterms:created>
  <dcterms:modified xsi:type="dcterms:W3CDTF">2021-11-10T18:46:14Z</dcterms:modified>
</cp:coreProperties>
</file>